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Override17.xml" ContentType="application/vnd.openxmlformats-officedocument.themeOverride+xml"/>
  <Override PartName="/ppt/theme/themeOverride15.xml" ContentType="application/vnd.openxmlformats-officedocument.themeOverride+xml"/>
  <Override PartName="/ppt/theme/themeOverride24.xml" ContentType="application/vnd.openxmlformats-officedocument.themeOverride+xml"/>
  <Override PartName="/ppt/theme/themeOverride26.xml" ContentType="application/vnd.openxmlformats-officedocument.themeOverr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13.xml" ContentType="application/vnd.openxmlformats-officedocument.themeOverride+xml"/>
  <Override PartName="/ppt/theme/themeOverride2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Override6.xml" ContentType="application/vnd.openxmlformats-officedocument.themeOverride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8.xml" ContentType="application/vnd.openxmlformats-officedocument.themeOverride+xml"/>
  <Override PartName="/ppt/theme/themeOverride27.xml" ContentType="application/vnd.openxmlformats-officedocument.themeOverride+xml"/>
  <Override PartName="/ppt/theme/themeOverride16.xml" ContentType="application/vnd.openxmlformats-officedocument.themeOverride+xml"/>
  <Override PartName="/ppt/theme/themeOverride25.xml" ContentType="application/vnd.openxmlformats-officedocument.themeOverride+xml"/>
  <Override PartName="/ppt/slides/slide8.xml" ContentType="application/vnd.openxmlformats-officedocument.presentationml.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Override19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47"/>
  </p:notesMasterIdLst>
  <p:sldIdLst>
    <p:sldId id="256" r:id="rId2"/>
    <p:sldId id="257" r:id="rId3"/>
    <p:sldId id="258" r:id="rId4"/>
    <p:sldId id="309" r:id="rId5"/>
    <p:sldId id="261" r:id="rId6"/>
    <p:sldId id="312" r:id="rId7"/>
    <p:sldId id="269" r:id="rId8"/>
    <p:sldId id="322" r:id="rId9"/>
    <p:sldId id="323" r:id="rId10"/>
    <p:sldId id="264" r:id="rId11"/>
    <p:sldId id="267" r:id="rId12"/>
    <p:sldId id="324" r:id="rId13"/>
    <p:sldId id="334" r:id="rId14"/>
    <p:sldId id="333" r:id="rId15"/>
    <p:sldId id="335" r:id="rId16"/>
    <p:sldId id="325" r:id="rId17"/>
    <p:sldId id="311" r:id="rId18"/>
    <p:sldId id="270" r:id="rId19"/>
    <p:sldId id="263" r:id="rId20"/>
    <p:sldId id="344" r:id="rId21"/>
    <p:sldId id="326" r:id="rId22"/>
    <p:sldId id="330" r:id="rId23"/>
    <p:sldId id="331" r:id="rId24"/>
    <p:sldId id="266" r:id="rId25"/>
    <p:sldId id="271" r:id="rId26"/>
    <p:sldId id="297" r:id="rId27"/>
    <p:sldId id="296" r:id="rId28"/>
    <p:sldId id="328" r:id="rId29"/>
    <p:sldId id="342" r:id="rId30"/>
    <p:sldId id="306" r:id="rId31"/>
    <p:sldId id="303" r:id="rId32"/>
    <p:sldId id="318" r:id="rId33"/>
    <p:sldId id="319" r:id="rId34"/>
    <p:sldId id="317" r:id="rId35"/>
    <p:sldId id="310" r:id="rId36"/>
    <p:sldId id="308" r:id="rId37"/>
    <p:sldId id="315" r:id="rId38"/>
    <p:sldId id="336" r:id="rId39"/>
    <p:sldId id="337" r:id="rId40"/>
    <p:sldId id="338" r:id="rId41"/>
    <p:sldId id="339" r:id="rId42"/>
    <p:sldId id="340" r:id="rId43"/>
    <p:sldId id="341" r:id="rId44"/>
    <p:sldId id="272" r:id="rId45"/>
    <p:sldId id="343" r:id="rId4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AD902"/>
    <a:srgbClr val="E2E2E2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5" autoAdjust="0"/>
    <p:restoredTop sz="94660"/>
  </p:normalViewPr>
  <p:slideViewPr>
    <p:cSldViewPr>
      <p:cViewPr>
        <p:scale>
          <a:sx n="80" d="100"/>
          <a:sy n="80" d="100"/>
        </p:scale>
        <p:origin x="-106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D23D32-18EA-41DB-BC00-290BE6C9E75E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6BF89-01B6-4D74-819F-5B76A9905AB6}">
      <dgm:prSet phldrT="[Text]" custT="1"/>
      <dgm:spPr/>
      <dgm:t>
        <a:bodyPr/>
        <a:lstStyle/>
        <a:p>
          <a:r>
            <a:rPr lang="en-US" sz="1200" b="1" dirty="0"/>
            <a:t>Natasha </a:t>
          </a:r>
          <a:r>
            <a:rPr lang="en-US" sz="1200" b="1" dirty="0" err="1"/>
            <a:t>Kochhar</a:t>
          </a:r>
          <a:endParaRPr lang="en-US" sz="1200" b="1" dirty="0"/>
        </a:p>
        <a:p>
          <a:r>
            <a:rPr lang="en-US" sz="1200" b="1" dirty="0"/>
            <a:t>Director</a:t>
          </a:r>
        </a:p>
      </dgm:t>
    </dgm:pt>
    <dgm:pt modelId="{48B0AE8E-6F36-44AA-80DA-53ACC1856579}" type="parTrans" cxnId="{E9EA2216-D2CB-4D41-8A0A-0D5B900CD27E}">
      <dgm:prSet/>
      <dgm:spPr/>
      <dgm:t>
        <a:bodyPr/>
        <a:lstStyle/>
        <a:p>
          <a:endParaRPr lang="en-US" b="1"/>
        </a:p>
      </dgm:t>
    </dgm:pt>
    <dgm:pt modelId="{A5CBDDFC-9BE2-464D-8FF8-18CFE37C7257}" type="sibTrans" cxnId="{E9EA2216-D2CB-4D41-8A0A-0D5B900CD27E}">
      <dgm:prSet/>
      <dgm:spPr/>
      <dgm:t>
        <a:bodyPr/>
        <a:lstStyle/>
        <a:p>
          <a:endParaRPr lang="en-US" b="1"/>
        </a:p>
      </dgm:t>
    </dgm:pt>
    <dgm:pt modelId="{7B2E25C7-5EB0-44BE-B3F4-FCE233E2C450}">
      <dgm:prSet phldrT="[Text]" custT="1"/>
      <dgm:spPr/>
      <dgm:t>
        <a:bodyPr/>
        <a:lstStyle/>
        <a:p>
          <a:r>
            <a:rPr lang="en-US" sz="1200" b="1" dirty="0"/>
            <a:t>Mr. Ajay &amp; Anil Kumar </a:t>
          </a:r>
          <a:br>
            <a:rPr lang="en-US" sz="1200" b="1" dirty="0"/>
          </a:br>
          <a:r>
            <a:rPr lang="en-US" sz="1200" b="1" dirty="0"/>
            <a:t>MR &amp; Quality</a:t>
          </a:r>
          <a:r>
            <a:rPr lang="en-US" sz="1900" b="1" dirty="0"/>
            <a:t>	</a:t>
          </a:r>
        </a:p>
      </dgm:t>
    </dgm:pt>
    <dgm:pt modelId="{6B48D99B-5273-4CB3-90F5-916884F4EFC3}" type="parTrans" cxnId="{0B46A9F9-9842-45FA-931B-583873ECB769}">
      <dgm:prSet/>
      <dgm:spPr/>
      <dgm:t>
        <a:bodyPr/>
        <a:lstStyle/>
        <a:p>
          <a:endParaRPr lang="en-US" b="1" dirty="0"/>
        </a:p>
      </dgm:t>
    </dgm:pt>
    <dgm:pt modelId="{229D3847-CB24-4194-B112-436C0F624784}" type="sibTrans" cxnId="{0B46A9F9-9842-45FA-931B-583873ECB769}">
      <dgm:prSet/>
      <dgm:spPr/>
      <dgm:t>
        <a:bodyPr/>
        <a:lstStyle/>
        <a:p>
          <a:endParaRPr lang="en-US" b="1"/>
        </a:p>
      </dgm:t>
    </dgm:pt>
    <dgm:pt modelId="{8191836A-ACD3-4304-BE90-81D5D1D43965}">
      <dgm:prSet phldrT="[Text]" custT="1"/>
      <dgm:spPr/>
      <dgm:t>
        <a:bodyPr/>
        <a:lstStyle/>
        <a:p>
          <a:r>
            <a:rPr lang="en-US" sz="1200" b="1" dirty="0"/>
            <a:t>Mr. Pandey &amp; Mr. </a:t>
          </a:r>
          <a:r>
            <a:rPr lang="en-US" sz="1200" b="1" dirty="0" err="1"/>
            <a:t>Ashish</a:t>
          </a:r>
          <a:r>
            <a:rPr lang="en-US" sz="1200" b="1" dirty="0"/>
            <a:t/>
          </a:r>
          <a:br>
            <a:rPr lang="en-US" sz="1200" b="1" dirty="0"/>
          </a:br>
          <a:r>
            <a:rPr lang="en-US" sz="1200" b="1" dirty="0"/>
            <a:t>Production </a:t>
          </a:r>
        </a:p>
      </dgm:t>
    </dgm:pt>
    <dgm:pt modelId="{090F4218-8A26-44E8-B9AD-03707CF74D29}" type="parTrans" cxnId="{9138C265-1B88-4FEC-93A7-F86ADF327ADF}">
      <dgm:prSet/>
      <dgm:spPr/>
      <dgm:t>
        <a:bodyPr/>
        <a:lstStyle/>
        <a:p>
          <a:endParaRPr lang="en-US" b="1" dirty="0"/>
        </a:p>
      </dgm:t>
    </dgm:pt>
    <dgm:pt modelId="{763993AA-530A-4181-AA87-94B89044FFAA}" type="sibTrans" cxnId="{9138C265-1B88-4FEC-93A7-F86ADF327ADF}">
      <dgm:prSet/>
      <dgm:spPr/>
      <dgm:t>
        <a:bodyPr/>
        <a:lstStyle/>
        <a:p>
          <a:endParaRPr lang="en-US" b="1"/>
        </a:p>
      </dgm:t>
    </dgm:pt>
    <dgm:pt modelId="{BD814EC5-34B8-4BA6-B705-B8A0FBAC9AAA}">
      <dgm:prSet phldrT="[Text]" custT="1"/>
      <dgm:spPr/>
      <dgm:t>
        <a:bodyPr/>
        <a:lstStyle/>
        <a:p>
          <a:r>
            <a:rPr lang="en-US" sz="1200" b="1" dirty="0"/>
            <a:t>Mr. </a:t>
          </a:r>
          <a:r>
            <a:rPr lang="en-US" sz="1200" b="1" dirty="0" err="1"/>
            <a:t>Sood</a:t>
          </a:r>
          <a:r>
            <a:rPr lang="en-US" sz="1200" b="1" dirty="0"/>
            <a:t> </a:t>
          </a:r>
        </a:p>
        <a:p>
          <a:r>
            <a:rPr lang="en-US" sz="1200" b="1" dirty="0"/>
            <a:t>Design &amp; Development</a:t>
          </a:r>
        </a:p>
      </dgm:t>
    </dgm:pt>
    <dgm:pt modelId="{C3BBA1C0-7C64-4813-A21B-6A72C1632A45}" type="parTrans" cxnId="{7D7F67CB-1FBD-4F74-AF1C-B4B415E5F7FB}">
      <dgm:prSet/>
      <dgm:spPr/>
      <dgm:t>
        <a:bodyPr/>
        <a:lstStyle/>
        <a:p>
          <a:endParaRPr lang="en-US" b="1" dirty="0"/>
        </a:p>
      </dgm:t>
    </dgm:pt>
    <dgm:pt modelId="{B1362EE3-B2F9-4836-AFD3-C4472A9B8EFF}" type="sibTrans" cxnId="{7D7F67CB-1FBD-4F74-AF1C-B4B415E5F7FB}">
      <dgm:prSet/>
      <dgm:spPr/>
      <dgm:t>
        <a:bodyPr/>
        <a:lstStyle/>
        <a:p>
          <a:endParaRPr lang="en-US" b="1"/>
        </a:p>
      </dgm:t>
    </dgm:pt>
    <dgm:pt modelId="{66CF7F0A-CA6F-434C-BC6C-930FAC1BB313}">
      <dgm:prSet phldrT="[Text]" custT="1"/>
      <dgm:spPr/>
      <dgm:t>
        <a:bodyPr/>
        <a:lstStyle/>
        <a:p>
          <a:r>
            <a:rPr lang="en-US" sz="2100" b="1" dirty="0"/>
            <a:t> </a:t>
          </a:r>
          <a:r>
            <a:rPr lang="en-US" sz="1200" b="1" dirty="0"/>
            <a:t>Mr. </a:t>
          </a:r>
          <a:r>
            <a:rPr lang="en-US" sz="1200" b="1" dirty="0" err="1"/>
            <a:t>Anowar</a:t>
          </a:r>
          <a:endParaRPr lang="en-US" sz="1200" b="1" dirty="0"/>
        </a:p>
        <a:p>
          <a:r>
            <a:rPr lang="en-US" sz="1200" b="1" dirty="0"/>
            <a:t>Customer Relation</a:t>
          </a:r>
        </a:p>
      </dgm:t>
    </dgm:pt>
    <dgm:pt modelId="{739A2AF3-9173-4BD7-8A66-564585A1A70F}" type="parTrans" cxnId="{430603F0-963C-4FC5-90B3-1F77A165C58F}">
      <dgm:prSet/>
      <dgm:spPr/>
      <dgm:t>
        <a:bodyPr/>
        <a:lstStyle/>
        <a:p>
          <a:endParaRPr lang="en-IN" b="1" dirty="0"/>
        </a:p>
      </dgm:t>
    </dgm:pt>
    <dgm:pt modelId="{4DA49F75-CB0A-4E43-9B60-AE9C74436D51}" type="sibTrans" cxnId="{430603F0-963C-4FC5-90B3-1F77A165C58F}">
      <dgm:prSet/>
      <dgm:spPr/>
      <dgm:t>
        <a:bodyPr/>
        <a:lstStyle/>
        <a:p>
          <a:endParaRPr lang="en-IN" b="1"/>
        </a:p>
      </dgm:t>
    </dgm:pt>
    <dgm:pt modelId="{DCC399C8-4F4A-4555-9EC1-4A526D64A2B7}">
      <dgm:prSet phldrT="[Text]" custT="1"/>
      <dgm:spPr/>
      <dgm:t>
        <a:bodyPr/>
        <a:lstStyle/>
        <a:p>
          <a:r>
            <a:rPr lang="en-US" sz="1200" b="1" dirty="0"/>
            <a:t>Vijay Chopra </a:t>
          </a:r>
        </a:p>
        <a:p>
          <a:r>
            <a:rPr lang="en-US" sz="1200" b="1" dirty="0"/>
            <a:t>CMD ( Sales &amp; Mktg</a:t>
          </a:r>
          <a:r>
            <a:rPr lang="en-US" sz="1400" b="1" dirty="0"/>
            <a:t>)</a:t>
          </a:r>
        </a:p>
      </dgm:t>
    </dgm:pt>
    <dgm:pt modelId="{61BBFD5B-6A5A-4E10-9B44-9BE50855621E}" type="parTrans" cxnId="{657E25A1-464C-47AB-B758-A6F23AEF68D8}">
      <dgm:prSet/>
      <dgm:spPr/>
      <dgm:t>
        <a:bodyPr/>
        <a:lstStyle/>
        <a:p>
          <a:endParaRPr lang="en-US"/>
        </a:p>
      </dgm:t>
    </dgm:pt>
    <dgm:pt modelId="{BC0600D3-6666-4829-82BC-BA52713E3EA3}" type="sibTrans" cxnId="{657E25A1-464C-47AB-B758-A6F23AEF68D8}">
      <dgm:prSet/>
      <dgm:spPr/>
      <dgm:t>
        <a:bodyPr/>
        <a:lstStyle/>
        <a:p>
          <a:endParaRPr lang="en-US"/>
        </a:p>
      </dgm:t>
    </dgm:pt>
    <dgm:pt modelId="{53E9D51B-1302-4771-BEB6-94C51BCE2F20}" type="pres">
      <dgm:prSet presAssocID="{3FD23D32-18EA-41DB-BC00-290BE6C9E7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FA1D2A-0981-46EC-9480-7F66DB721739}" type="pres">
      <dgm:prSet presAssocID="{2FE6BF89-01B6-4D74-819F-5B76A9905AB6}" presName="hierRoot1" presStyleCnt="0">
        <dgm:presLayoutVars>
          <dgm:hierBranch val="init"/>
        </dgm:presLayoutVars>
      </dgm:prSet>
      <dgm:spPr/>
    </dgm:pt>
    <dgm:pt modelId="{7CFCECF1-ECC5-42ED-B34A-422CB421E103}" type="pres">
      <dgm:prSet presAssocID="{2FE6BF89-01B6-4D74-819F-5B76A9905AB6}" presName="rootComposite1" presStyleCnt="0"/>
      <dgm:spPr/>
    </dgm:pt>
    <dgm:pt modelId="{AA1ED0E4-7046-4546-86F1-1BE0FF1854FD}" type="pres">
      <dgm:prSet presAssocID="{2FE6BF89-01B6-4D74-819F-5B76A9905AB6}" presName="rootText1" presStyleLbl="node0" presStyleIdx="0" presStyleCnt="2" custScaleX="72380" custScaleY="62436" custLinFactNeighborX="-4041" custLinFactNeighborY="561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083406-40A0-44BE-8372-5CD82B2C190C}" type="pres">
      <dgm:prSet presAssocID="{2FE6BF89-01B6-4D74-819F-5B76A9905AB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BF2851D-D40D-4722-A336-DE72770572F8}" type="pres">
      <dgm:prSet presAssocID="{2FE6BF89-01B6-4D74-819F-5B76A9905AB6}" presName="hierChild2" presStyleCnt="0"/>
      <dgm:spPr/>
    </dgm:pt>
    <dgm:pt modelId="{762F8F22-2420-4537-A594-407BFD8CA369}" type="pres">
      <dgm:prSet presAssocID="{6B48D99B-5273-4CB3-90F5-916884F4EFC3}" presName="Name37" presStyleLbl="parChTrans1D2" presStyleIdx="0" presStyleCnt="4"/>
      <dgm:spPr/>
      <dgm:t>
        <a:bodyPr/>
        <a:lstStyle/>
        <a:p>
          <a:endParaRPr lang="en-US"/>
        </a:p>
      </dgm:t>
    </dgm:pt>
    <dgm:pt modelId="{70E2E789-27AF-4E20-B826-E419D4034049}" type="pres">
      <dgm:prSet presAssocID="{7B2E25C7-5EB0-44BE-B3F4-FCE233E2C450}" presName="hierRoot2" presStyleCnt="0">
        <dgm:presLayoutVars>
          <dgm:hierBranch val="init"/>
        </dgm:presLayoutVars>
      </dgm:prSet>
      <dgm:spPr/>
    </dgm:pt>
    <dgm:pt modelId="{6BC79E5B-A7B0-4503-A1B6-BA7B9CA3A9B0}" type="pres">
      <dgm:prSet presAssocID="{7B2E25C7-5EB0-44BE-B3F4-FCE233E2C450}" presName="rootComposite" presStyleCnt="0"/>
      <dgm:spPr/>
    </dgm:pt>
    <dgm:pt modelId="{1458F77D-DAF7-484A-B48B-0C2815263D78}" type="pres">
      <dgm:prSet presAssocID="{7B2E25C7-5EB0-44BE-B3F4-FCE233E2C450}" presName="rootText" presStyleLbl="node2" presStyleIdx="0" presStyleCnt="4" custScaleX="81026" custScaleY="68665" custLinFactNeighborX="8123" custLinFactNeighborY="642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30F529-06D1-4C5A-BAA6-A28AC0116782}" type="pres">
      <dgm:prSet presAssocID="{7B2E25C7-5EB0-44BE-B3F4-FCE233E2C450}" presName="rootConnector" presStyleLbl="node2" presStyleIdx="0" presStyleCnt="4"/>
      <dgm:spPr/>
      <dgm:t>
        <a:bodyPr/>
        <a:lstStyle/>
        <a:p>
          <a:endParaRPr lang="en-US"/>
        </a:p>
      </dgm:t>
    </dgm:pt>
    <dgm:pt modelId="{5D67FCB7-92CD-41A3-A359-D0C78DB6AC2F}" type="pres">
      <dgm:prSet presAssocID="{7B2E25C7-5EB0-44BE-B3F4-FCE233E2C450}" presName="hierChild4" presStyleCnt="0"/>
      <dgm:spPr/>
    </dgm:pt>
    <dgm:pt modelId="{C1EB832D-FCE7-440B-831B-6AE8C1CCCFF2}" type="pres">
      <dgm:prSet presAssocID="{7B2E25C7-5EB0-44BE-B3F4-FCE233E2C450}" presName="hierChild5" presStyleCnt="0"/>
      <dgm:spPr/>
    </dgm:pt>
    <dgm:pt modelId="{5CA10C4D-33BF-40EB-90FE-AD4B0C3D9123}" type="pres">
      <dgm:prSet presAssocID="{090F4218-8A26-44E8-B9AD-03707CF74D29}" presName="Name37" presStyleLbl="parChTrans1D2" presStyleIdx="1" presStyleCnt="4"/>
      <dgm:spPr/>
      <dgm:t>
        <a:bodyPr/>
        <a:lstStyle/>
        <a:p>
          <a:endParaRPr lang="en-US"/>
        </a:p>
      </dgm:t>
    </dgm:pt>
    <dgm:pt modelId="{F5B4FF0B-7D92-42A8-AF06-91A5A7E560D2}" type="pres">
      <dgm:prSet presAssocID="{8191836A-ACD3-4304-BE90-81D5D1D43965}" presName="hierRoot2" presStyleCnt="0">
        <dgm:presLayoutVars>
          <dgm:hierBranch val="init"/>
        </dgm:presLayoutVars>
      </dgm:prSet>
      <dgm:spPr/>
    </dgm:pt>
    <dgm:pt modelId="{B28FAD86-9C15-44B5-B75B-F0A0E53E43C1}" type="pres">
      <dgm:prSet presAssocID="{8191836A-ACD3-4304-BE90-81D5D1D43965}" presName="rootComposite" presStyleCnt="0"/>
      <dgm:spPr/>
    </dgm:pt>
    <dgm:pt modelId="{58F87E3A-56E1-4F4C-BD7E-9A6DAB919FBA}" type="pres">
      <dgm:prSet presAssocID="{8191836A-ACD3-4304-BE90-81D5D1D43965}" presName="rootText" presStyleLbl="node2" presStyleIdx="1" presStyleCnt="4" custScaleX="91885" custScaleY="68665" custLinFactNeighborX="226" custLinFactNeighborY="642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6E3FD7-1A6E-4311-B42B-51EECF4996F6}" type="pres">
      <dgm:prSet presAssocID="{8191836A-ACD3-4304-BE90-81D5D1D43965}" presName="rootConnector" presStyleLbl="node2" presStyleIdx="1" presStyleCnt="4"/>
      <dgm:spPr/>
      <dgm:t>
        <a:bodyPr/>
        <a:lstStyle/>
        <a:p>
          <a:endParaRPr lang="en-US"/>
        </a:p>
      </dgm:t>
    </dgm:pt>
    <dgm:pt modelId="{50BE163E-9A83-4EF7-8A68-FCBAEE03077B}" type="pres">
      <dgm:prSet presAssocID="{8191836A-ACD3-4304-BE90-81D5D1D43965}" presName="hierChild4" presStyleCnt="0"/>
      <dgm:spPr/>
    </dgm:pt>
    <dgm:pt modelId="{EEE73341-4260-4D7A-A252-0D2990719014}" type="pres">
      <dgm:prSet presAssocID="{8191836A-ACD3-4304-BE90-81D5D1D43965}" presName="hierChild5" presStyleCnt="0"/>
      <dgm:spPr/>
    </dgm:pt>
    <dgm:pt modelId="{E18B7B57-EC83-4202-923B-B356E587C1FA}" type="pres">
      <dgm:prSet presAssocID="{C3BBA1C0-7C64-4813-A21B-6A72C1632A45}" presName="Name37" presStyleLbl="parChTrans1D2" presStyleIdx="2" presStyleCnt="4"/>
      <dgm:spPr/>
      <dgm:t>
        <a:bodyPr/>
        <a:lstStyle/>
        <a:p>
          <a:endParaRPr lang="en-US"/>
        </a:p>
      </dgm:t>
    </dgm:pt>
    <dgm:pt modelId="{917DBD79-2676-44B5-9D72-48A2B8D5CC1C}" type="pres">
      <dgm:prSet presAssocID="{BD814EC5-34B8-4BA6-B705-B8A0FBAC9AAA}" presName="hierRoot2" presStyleCnt="0">
        <dgm:presLayoutVars>
          <dgm:hierBranch val="init"/>
        </dgm:presLayoutVars>
      </dgm:prSet>
      <dgm:spPr/>
    </dgm:pt>
    <dgm:pt modelId="{757F5D7F-D961-49DA-814A-A7DADAF6BF9B}" type="pres">
      <dgm:prSet presAssocID="{BD814EC5-34B8-4BA6-B705-B8A0FBAC9AAA}" presName="rootComposite" presStyleCnt="0"/>
      <dgm:spPr/>
    </dgm:pt>
    <dgm:pt modelId="{41A7784D-79AA-4024-92F0-F0F6A2D68DE2}" type="pres">
      <dgm:prSet presAssocID="{BD814EC5-34B8-4BA6-B705-B8A0FBAC9AAA}" presName="rootText" presStyleLbl="node2" presStyleIdx="2" presStyleCnt="4" custScaleX="86894" custScaleY="70815" custLinFactNeighborX="-5356" custLinFactNeighborY="642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9A9912-B849-4E84-A3C9-B758F76FE517}" type="pres">
      <dgm:prSet presAssocID="{BD814EC5-34B8-4BA6-B705-B8A0FBAC9AAA}" presName="rootConnector" presStyleLbl="node2" presStyleIdx="2" presStyleCnt="4"/>
      <dgm:spPr/>
      <dgm:t>
        <a:bodyPr/>
        <a:lstStyle/>
        <a:p>
          <a:endParaRPr lang="en-US"/>
        </a:p>
      </dgm:t>
    </dgm:pt>
    <dgm:pt modelId="{D07010E8-E059-4159-A206-F110A1A2A88E}" type="pres">
      <dgm:prSet presAssocID="{BD814EC5-34B8-4BA6-B705-B8A0FBAC9AAA}" presName="hierChild4" presStyleCnt="0"/>
      <dgm:spPr/>
    </dgm:pt>
    <dgm:pt modelId="{5F228A87-B7CF-4D78-B7F2-1F32B103BA57}" type="pres">
      <dgm:prSet presAssocID="{BD814EC5-34B8-4BA6-B705-B8A0FBAC9AAA}" presName="hierChild5" presStyleCnt="0"/>
      <dgm:spPr/>
    </dgm:pt>
    <dgm:pt modelId="{BF73B331-CD62-403C-9455-4CB134034824}" type="pres">
      <dgm:prSet presAssocID="{739A2AF3-9173-4BD7-8A66-564585A1A70F}" presName="Name37" presStyleLbl="parChTrans1D2" presStyleIdx="3" presStyleCnt="4"/>
      <dgm:spPr/>
      <dgm:t>
        <a:bodyPr/>
        <a:lstStyle/>
        <a:p>
          <a:endParaRPr lang="en-US"/>
        </a:p>
      </dgm:t>
    </dgm:pt>
    <dgm:pt modelId="{4836BBDE-42D4-47CC-93F6-81547BE44997}" type="pres">
      <dgm:prSet presAssocID="{66CF7F0A-CA6F-434C-BC6C-930FAC1BB313}" presName="hierRoot2" presStyleCnt="0">
        <dgm:presLayoutVars>
          <dgm:hierBranch val="init"/>
        </dgm:presLayoutVars>
      </dgm:prSet>
      <dgm:spPr/>
    </dgm:pt>
    <dgm:pt modelId="{39086682-769C-4033-95DE-B7E5B9AF3413}" type="pres">
      <dgm:prSet presAssocID="{66CF7F0A-CA6F-434C-BC6C-930FAC1BB313}" presName="rootComposite" presStyleCnt="0"/>
      <dgm:spPr/>
    </dgm:pt>
    <dgm:pt modelId="{C56B2C0B-404B-49DF-BFAD-A83DCC1A24FD}" type="pres">
      <dgm:prSet presAssocID="{66CF7F0A-CA6F-434C-BC6C-930FAC1BB313}" presName="rootText" presStyleLbl="node2" presStyleIdx="3" presStyleCnt="4" custScaleX="82958" custScaleY="69314" custLinFactNeighborX="-9941" custLinFactNeighborY="642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258A3A-763B-4227-AF7E-E7FF439C18AA}" type="pres">
      <dgm:prSet presAssocID="{66CF7F0A-CA6F-434C-BC6C-930FAC1BB313}" presName="rootConnector" presStyleLbl="node2" presStyleIdx="3" presStyleCnt="4"/>
      <dgm:spPr/>
      <dgm:t>
        <a:bodyPr/>
        <a:lstStyle/>
        <a:p>
          <a:endParaRPr lang="en-US"/>
        </a:p>
      </dgm:t>
    </dgm:pt>
    <dgm:pt modelId="{9807835E-3BE6-418E-A095-041B940A5162}" type="pres">
      <dgm:prSet presAssocID="{66CF7F0A-CA6F-434C-BC6C-930FAC1BB313}" presName="hierChild4" presStyleCnt="0"/>
      <dgm:spPr/>
    </dgm:pt>
    <dgm:pt modelId="{F36A2B13-5147-4846-8AC2-468F9EF1819F}" type="pres">
      <dgm:prSet presAssocID="{66CF7F0A-CA6F-434C-BC6C-930FAC1BB313}" presName="hierChild5" presStyleCnt="0"/>
      <dgm:spPr/>
    </dgm:pt>
    <dgm:pt modelId="{91ACD733-1281-445A-B0CF-9B190D619768}" type="pres">
      <dgm:prSet presAssocID="{2FE6BF89-01B6-4D74-819F-5B76A9905AB6}" presName="hierChild3" presStyleCnt="0"/>
      <dgm:spPr/>
    </dgm:pt>
    <dgm:pt modelId="{9BAEF473-7617-4D30-8993-DE78CB83ECF4}" type="pres">
      <dgm:prSet presAssocID="{DCC399C8-4F4A-4555-9EC1-4A526D64A2B7}" presName="hierRoot1" presStyleCnt="0">
        <dgm:presLayoutVars>
          <dgm:hierBranch val="init"/>
        </dgm:presLayoutVars>
      </dgm:prSet>
      <dgm:spPr/>
    </dgm:pt>
    <dgm:pt modelId="{D1AA10AD-E4B5-4137-B193-2ABE506B4F22}" type="pres">
      <dgm:prSet presAssocID="{DCC399C8-4F4A-4555-9EC1-4A526D64A2B7}" presName="rootComposite1" presStyleCnt="0"/>
      <dgm:spPr/>
    </dgm:pt>
    <dgm:pt modelId="{724DB34B-6334-4477-93E6-3A2A7898F5D2}" type="pres">
      <dgm:prSet presAssocID="{DCC399C8-4F4A-4555-9EC1-4A526D64A2B7}" presName="rootText1" presStyleLbl="node0" presStyleIdx="1" presStyleCnt="2" custScaleX="72380" custScaleY="62436" custLinFactNeighborX="-97421" custLinFactNeighborY="-418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35B0EF-B87D-438D-8943-0C067BA87482}" type="pres">
      <dgm:prSet presAssocID="{DCC399C8-4F4A-4555-9EC1-4A526D64A2B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E1A6C51-62E4-466F-B67B-4F2478F50D16}" type="pres">
      <dgm:prSet presAssocID="{DCC399C8-4F4A-4555-9EC1-4A526D64A2B7}" presName="hierChild2" presStyleCnt="0"/>
      <dgm:spPr/>
    </dgm:pt>
    <dgm:pt modelId="{D66233AB-79A7-4DAA-BF9B-27BBEE814F05}" type="pres">
      <dgm:prSet presAssocID="{DCC399C8-4F4A-4555-9EC1-4A526D64A2B7}" presName="hierChild3" presStyleCnt="0"/>
      <dgm:spPr/>
    </dgm:pt>
  </dgm:ptLst>
  <dgm:cxnLst>
    <dgm:cxn modelId="{38FF2C56-2118-4D0A-AC77-3B7E1143E078}" type="presOf" srcId="{739A2AF3-9173-4BD7-8A66-564585A1A70F}" destId="{BF73B331-CD62-403C-9455-4CB134034824}" srcOrd="0" destOrd="0" presId="urn:microsoft.com/office/officeart/2005/8/layout/orgChart1"/>
    <dgm:cxn modelId="{277F27AE-16C2-4CB9-AEEA-95943B3D621B}" type="presOf" srcId="{2FE6BF89-01B6-4D74-819F-5B76A9905AB6}" destId="{AD083406-40A0-44BE-8372-5CD82B2C190C}" srcOrd="1" destOrd="0" presId="urn:microsoft.com/office/officeart/2005/8/layout/orgChart1"/>
    <dgm:cxn modelId="{C3998399-1E45-4795-B5E5-DD3BEC26F021}" type="presOf" srcId="{3FD23D32-18EA-41DB-BC00-290BE6C9E75E}" destId="{53E9D51B-1302-4771-BEB6-94C51BCE2F20}" srcOrd="0" destOrd="0" presId="urn:microsoft.com/office/officeart/2005/8/layout/orgChart1"/>
    <dgm:cxn modelId="{9138C265-1B88-4FEC-93A7-F86ADF327ADF}" srcId="{2FE6BF89-01B6-4D74-819F-5B76A9905AB6}" destId="{8191836A-ACD3-4304-BE90-81D5D1D43965}" srcOrd="1" destOrd="0" parTransId="{090F4218-8A26-44E8-B9AD-03707CF74D29}" sibTransId="{763993AA-530A-4181-AA87-94B89044FFAA}"/>
    <dgm:cxn modelId="{1035410E-C266-43F0-AD6F-2B001185E7C4}" type="presOf" srcId="{66CF7F0A-CA6F-434C-BC6C-930FAC1BB313}" destId="{54258A3A-763B-4227-AF7E-E7FF439C18AA}" srcOrd="1" destOrd="0" presId="urn:microsoft.com/office/officeart/2005/8/layout/orgChart1"/>
    <dgm:cxn modelId="{F3992424-2CFB-4504-9849-1CFC6C1E2F46}" type="presOf" srcId="{BD814EC5-34B8-4BA6-B705-B8A0FBAC9AAA}" destId="{199A9912-B849-4E84-A3C9-B758F76FE517}" srcOrd="1" destOrd="0" presId="urn:microsoft.com/office/officeart/2005/8/layout/orgChart1"/>
    <dgm:cxn modelId="{430603F0-963C-4FC5-90B3-1F77A165C58F}" srcId="{2FE6BF89-01B6-4D74-819F-5B76A9905AB6}" destId="{66CF7F0A-CA6F-434C-BC6C-930FAC1BB313}" srcOrd="3" destOrd="0" parTransId="{739A2AF3-9173-4BD7-8A66-564585A1A70F}" sibTransId="{4DA49F75-CB0A-4E43-9B60-AE9C74436D51}"/>
    <dgm:cxn modelId="{4F398373-1124-415F-94BE-D842AD032FB0}" type="presOf" srcId="{7B2E25C7-5EB0-44BE-B3F4-FCE233E2C450}" destId="{1458F77D-DAF7-484A-B48B-0C2815263D78}" srcOrd="0" destOrd="0" presId="urn:microsoft.com/office/officeart/2005/8/layout/orgChart1"/>
    <dgm:cxn modelId="{7FE313F2-9B58-49D5-9283-7CFD082E463E}" type="presOf" srcId="{C3BBA1C0-7C64-4813-A21B-6A72C1632A45}" destId="{E18B7B57-EC83-4202-923B-B356E587C1FA}" srcOrd="0" destOrd="0" presId="urn:microsoft.com/office/officeart/2005/8/layout/orgChart1"/>
    <dgm:cxn modelId="{E9EA2216-D2CB-4D41-8A0A-0D5B900CD27E}" srcId="{3FD23D32-18EA-41DB-BC00-290BE6C9E75E}" destId="{2FE6BF89-01B6-4D74-819F-5B76A9905AB6}" srcOrd="0" destOrd="0" parTransId="{48B0AE8E-6F36-44AA-80DA-53ACC1856579}" sibTransId="{A5CBDDFC-9BE2-464D-8FF8-18CFE37C7257}"/>
    <dgm:cxn modelId="{CD0FCB21-EF47-477A-8C5A-6EB418D86E12}" type="presOf" srcId="{7B2E25C7-5EB0-44BE-B3F4-FCE233E2C450}" destId="{BD30F529-06D1-4C5A-BAA6-A28AC0116782}" srcOrd="1" destOrd="0" presId="urn:microsoft.com/office/officeart/2005/8/layout/orgChart1"/>
    <dgm:cxn modelId="{781E4B34-3189-437B-BD84-A32498D74E2B}" type="presOf" srcId="{090F4218-8A26-44E8-B9AD-03707CF74D29}" destId="{5CA10C4D-33BF-40EB-90FE-AD4B0C3D9123}" srcOrd="0" destOrd="0" presId="urn:microsoft.com/office/officeart/2005/8/layout/orgChart1"/>
    <dgm:cxn modelId="{B3F898C0-B660-4DE5-BDE2-055F550A3497}" type="presOf" srcId="{2FE6BF89-01B6-4D74-819F-5B76A9905AB6}" destId="{AA1ED0E4-7046-4546-86F1-1BE0FF1854FD}" srcOrd="0" destOrd="0" presId="urn:microsoft.com/office/officeart/2005/8/layout/orgChart1"/>
    <dgm:cxn modelId="{7D7F67CB-1FBD-4F74-AF1C-B4B415E5F7FB}" srcId="{2FE6BF89-01B6-4D74-819F-5B76A9905AB6}" destId="{BD814EC5-34B8-4BA6-B705-B8A0FBAC9AAA}" srcOrd="2" destOrd="0" parTransId="{C3BBA1C0-7C64-4813-A21B-6A72C1632A45}" sibTransId="{B1362EE3-B2F9-4836-AFD3-C4472A9B8EFF}"/>
    <dgm:cxn modelId="{DCBC9BAF-1EEB-4F55-8BB8-7A26EFAB8596}" type="presOf" srcId="{8191836A-ACD3-4304-BE90-81D5D1D43965}" destId="{58F87E3A-56E1-4F4C-BD7E-9A6DAB919FBA}" srcOrd="0" destOrd="0" presId="urn:microsoft.com/office/officeart/2005/8/layout/orgChart1"/>
    <dgm:cxn modelId="{E97714BA-5F9B-46F9-B675-F1E28CF2D29F}" type="presOf" srcId="{DCC399C8-4F4A-4555-9EC1-4A526D64A2B7}" destId="{724DB34B-6334-4477-93E6-3A2A7898F5D2}" srcOrd="0" destOrd="0" presId="urn:microsoft.com/office/officeart/2005/8/layout/orgChart1"/>
    <dgm:cxn modelId="{F0ED287E-435C-4EDD-9709-C4F8D069B0B3}" type="presOf" srcId="{8191836A-ACD3-4304-BE90-81D5D1D43965}" destId="{B26E3FD7-1A6E-4311-B42B-51EECF4996F6}" srcOrd="1" destOrd="0" presId="urn:microsoft.com/office/officeart/2005/8/layout/orgChart1"/>
    <dgm:cxn modelId="{0B46A9F9-9842-45FA-931B-583873ECB769}" srcId="{2FE6BF89-01B6-4D74-819F-5B76A9905AB6}" destId="{7B2E25C7-5EB0-44BE-B3F4-FCE233E2C450}" srcOrd="0" destOrd="0" parTransId="{6B48D99B-5273-4CB3-90F5-916884F4EFC3}" sibTransId="{229D3847-CB24-4194-B112-436C0F624784}"/>
    <dgm:cxn modelId="{C9C79C77-31A2-4EC4-A398-110CBCBBFB77}" type="presOf" srcId="{BD814EC5-34B8-4BA6-B705-B8A0FBAC9AAA}" destId="{41A7784D-79AA-4024-92F0-F0F6A2D68DE2}" srcOrd="0" destOrd="0" presId="urn:microsoft.com/office/officeart/2005/8/layout/orgChart1"/>
    <dgm:cxn modelId="{657E25A1-464C-47AB-B758-A6F23AEF68D8}" srcId="{3FD23D32-18EA-41DB-BC00-290BE6C9E75E}" destId="{DCC399C8-4F4A-4555-9EC1-4A526D64A2B7}" srcOrd="1" destOrd="0" parTransId="{61BBFD5B-6A5A-4E10-9B44-9BE50855621E}" sibTransId="{BC0600D3-6666-4829-82BC-BA52713E3EA3}"/>
    <dgm:cxn modelId="{C7CEE672-E9A5-4F90-8F05-6EEBB7FCFB6C}" type="presOf" srcId="{DCC399C8-4F4A-4555-9EC1-4A526D64A2B7}" destId="{3135B0EF-B87D-438D-8943-0C067BA87482}" srcOrd="1" destOrd="0" presId="urn:microsoft.com/office/officeart/2005/8/layout/orgChart1"/>
    <dgm:cxn modelId="{4A08B545-7A19-47D5-9B43-443ABB595D89}" type="presOf" srcId="{66CF7F0A-CA6F-434C-BC6C-930FAC1BB313}" destId="{C56B2C0B-404B-49DF-BFAD-A83DCC1A24FD}" srcOrd="0" destOrd="0" presId="urn:microsoft.com/office/officeart/2005/8/layout/orgChart1"/>
    <dgm:cxn modelId="{FBB56323-920B-4C86-9272-742A215BF6B0}" type="presOf" srcId="{6B48D99B-5273-4CB3-90F5-916884F4EFC3}" destId="{762F8F22-2420-4537-A594-407BFD8CA369}" srcOrd="0" destOrd="0" presId="urn:microsoft.com/office/officeart/2005/8/layout/orgChart1"/>
    <dgm:cxn modelId="{F0802CE2-783F-42F6-862E-3C2F92C895DF}" type="presParOf" srcId="{53E9D51B-1302-4771-BEB6-94C51BCE2F20}" destId="{D2FA1D2A-0981-46EC-9480-7F66DB721739}" srcOrd="0" destOrd="0" presId="urn:microsoft.com/office/officeart/2005/8/layout/orgChart1"/>
    <dgm:cxn modelId="{29E07BAC-497C-4000-8771-F7EA7990E19F}" type="presParOf" srcId="{D2FA1D2A-0981-46EC-9480-7F66DB721739}" destId="{7CFCECF1-ECC5-42ED-B34A-422CB421E103}" srcOrd="0" destOrd="0" presId="urn:microsoft.com/office/officeart/2005/8/layout/orgChart1"/>
    <dgm:cxn modelId="{272FBA77-D0DE-4A2B-8876-06CAADCB57FA}" type="presParOf" srcId="{7CFCECF1-ECC5-42ED-B34A-422CB421E103}" destId="{AA1ED0E4-7046-4546-86F1-1BE0FF1854FD}" srcOrd="0" destOrd="0" presId="urn:microsoft.com/office/officeart/2005/8/layout/orgChart1"/>
    <dgm:cxn modelId="{27C70B65-9CE7-4795-B0C8-9FE98073F7D6}" type="presParOf" srcId="{7CFCECF1-ECC5-42ED-B34A-422CB421E103}" destId="{AD083406-40A0-44BE-8372-5CD82B2C190C}" srcOrd="1" destOrd="0" presId="urn:microsoft.com/office/officeart/2005/8/layout/orgChart1"/>
    <dgm:cxn modelId="{EF636F8A-6DCB-463B-861B-6D7DA684BE8D}" type="presParOf" srcId="{D2FA1D2A-0981-46EC-9480-7F66DB721739}" destId="{7BF2851D-D40D-4722-A336-DE72770572F8}" srcOrd="1" destOrd="0" presId="urn:microsoft.com/office/officeart/2005/8/layout/orgChart1"/>
    <dgm:cxn modelId="{22FE4684-3E9E-471E-9CAA-3E8007D63E97}" type="presParOf" srcId="{7BF2851D-D40D-4722-A336-DE72770572F8}" destId="{762F8F22-2420-4537-A594-407BFD8CA369}" srcOrd="0" destOrd="0" presId="urn:microsoft.com/office/officeart/2005/8/layout/orgChart1"/>
    <dgm:cxn modelId="{A8D38A29-2818-4591-83D2-3F901E42EEAC}" type="presParOf" srcId="{7BF2851D-D40D-4722-A336-DE72770572F8}" destId="{70E2E789-27AF-4E20-B826-E419D4034049}" srcOrd="1" destOrd="0" presId="urn:microsoft.com/office/officeart/2005/8/layout/orgChart1"/>
    <dgm:cxn modelId="{D400E968-2266-4452-996C-AFEC10613B9E}" type="presParOf" srcId="{70E2E789-27AF-4E20-B826-E419D4034049}" destId="{6BC79E5B-A7B0-4503-A1B6-BA7B9CA3A9B0}" srcOrd="0" destOrd="0" presId="urn:microsoft.com/office/officeart/2005/8/layout/orgChart1"/>
    <dgm:cxn modelId="{15C54B13-C21C-4F70-97E4-C6B0AC53790A}" type="presParOf" srcId="{6BC79E5B-A7B0-4503-A1B6-BA7B9CA3A9B0}" destId="{1458F77D-DAF7-484A-B48B-0C2815263D78}" srcOrd="0" destOrd="0" presId="urn:microsoft.com/office/officeart/2005/8/layout/orgChart1"/>
    <dgm:cxn modelId="{0F7A3B0E-A464-4335-9F85-01F336DDCCCD}" type="presParOf" srcId="{6BC79E5B-A7B0-4503-A1B6-BA7B9CA3A9B0}" destId="{BD30F529-06D1-4C5A-BAA6-A28AC0116782}" srcOrd="1" destOrd="0" presId="urn:microsoft.com/office/officeart/2005/8/layout/orgChart1"/>
    <dgm:cxn modelId="{266A6C00-7E1C-4C79-8198-91212287B2DD}" type="presParOf" srcId="{70E2E789-27AF-4E20-B826-E419D4034049}" destId="{5D67FCB7-92CD-41A3-A359-D0C78DB6AC2F}" srcOrd="1" destOrd="0" presId="urn:microsoft.com/office/officeart/2005/8/layout/orgChart1"/>
    <dgm:cxn modelId="{FFE36655-21AA-4471-A00B-88D386D2E80E}" type="presParOf" srcId="{70E2E789-27AF-4E20-B826-E419D4034049}" destId="{C1EB832D-FCE7-440B-831B-6AE8C1CCCFF2}" srcOrd="2" destOrd="0" presId="urn:microsoft.com/office/officeart/2005/8/layout/orgChart1"/>
    <dgm:cxn modelId="{F6E10B42-8DC2-4EE7-95FD-11ACD2729C68}" type="presParOf" srcId="{7BF2851D-D40D-4722-A336-DE72770572F8}" destId="{5CA10C4D-33BF-40EB-90FE-AD4B0C3D9123}" srcOrd="2" destOrd="0" presId="urn:microsoft.com/office/officeart/2005/8/layout/orgChart1"/>
    <dgm:cxn modelId="{8839AD43-B713-4269-B6AB-4AC57CCAD3BF}" type="presParOf" srcId="{7BF2851D-D40D-4722-A336-DE72770572F8}" destId="{F5B4FF0B-7D92-42A8-AF06-91A5A7E560D2}" srcOrd="3" destOrd="0" presId="urn:microsoft.com/office/officeart/2005/8/layout/orgChart1"/>
    <dgm:cxn modelId="{4BE20CEE-0659-43E6-A0D2-4C9A892FD302}" type="presParOf" srcId="{F5B4FF0B-7D92-42A8-AF06-91A5A7E560D2}" destId="{B28FAD86-9C15-44B5-B75B-F0A0E53E43C1}" srcOrd="0" destOrd="0" presId="urn:microsoft.com/office/officeart/2005/8/layout/orgChart1"/>
    <dgm:cxn modelId="{FB648A3D-DFD5-48FC-ACA2-F7AB6979B85E}" type="presParOf" srcId="{B28FAD86-9C15-44B5-B75B-F0A0E53E43C1}" destId="{58F87E3A-56E1-4F4C-BD7E-9A6DAB919FBA}" srcOrd="0" destOrd="0" presId="urn:microsoft.com/office/officeart/2005/8/layout/orgChart1"/>
    <dgm:cxn modelId="{9B1A1813-7655-40A2-B95A-B4A2A80C3885}" type="presParOf" srcId="{B28FAD86-9C15-44B5-B75B-F0A0E53E43C1}" destId="{B26E3FD7-1A6E-4311-B42B-51EECF4996F6}" srcOrd="1" destOrd="0" presId="urn:microsoft.com/office/officeart/2005/8/layout/orgChart1"/>
    <dgm:cxn modelId="{93CA4C39-0EE3-4E16-8D87-B38B38FDD5C1}" type="presParOf" srcId="{F5B4FF0B-7D92-42A8-AF06-91A5A7E560D2}" destId="{50BE163E-9A83-4EF7-8A68-FCBAEE03077B}" srcOrd="1" destOrd="0" presId="urn:microsoft.com/office/officeart/2005/8/layout/orgChart1"/>
    <dgm:cxn modelId="{134A5EBE-A73F-4830-866B-54E2E8EE2CA9}" type="presParOf" srcId="{F5B4FF0B-7D92-42A8-AF06-91A5A7E560D2}" destId="{EEE73341-4260-4D7A-A252-0D2990719014}" srcOrd="2" destOrd="0" presId="urn:microsoft.com/office/officeart/2005/8/layout/orgChart1"/>
    <dgm:cxn modelId="{C2507EB7-7098-4621-9D21-4FD98C0C4ABF}" type="presParOf" srcId="{7BF2851D-D40D-4722-A336-DE72770572F8}" destId="{E18B7B57-EC83-4202-923B-B356E587C1FA}" srcOrd="4" destOrd="0" presId="urn:microsoft.com/office/officeart/2005/8/layout/orgChart1"/>
    <dgm:cxn modelId="{AB86DADA-CAE0-4311-9CF4-868885BCA071}" type="presParOf" srcId="{7BF2851D-D40D-4722-A336-DE72770572F8}" destId="{917DBD79-2676-44B5-9D72-48A2B8D5CC1C}" srcOrd="5" destOrd="0" presId="urn:microsoft.com/office/officeart/2005/8/layout/orgChart1"/>
    <dgm:cxn modelId="{0D0B0EA7-38A4-4FB8-8382-FB4FD00E93EB}" type="presParOf" srcId="{917DBD79-2676-44B5-9D72-48A2B8D5CC1C}" destId="{757F5D7F-D961-49DA-814A-A7DADAF6BF9B}" srcOrd="0" destOrd="0" presId="urn:microsoft.com/office/officeart/2005/8/layout/orgChart1"/>
    <dgm:cxn modelId="{B84D84C4-AF32-4B0C-BD31-8D2CCFC52CB7}" type="presParOf" srcId="{757F5D7F-D961-49DA-814A-A7DADAF6BF9B}" destId="{41A7784D-79AA-4024-92F0-F0F6A2D68DE2}" srcOrd="0" destOrd="0" presId="urn:microsoft.com/office/officeart/2005/8/layout/orgChart1"/>
    <dgm:cxn modelId="{4BEF7DA0-59B5-434E-8359-18F7CAD55750}" type="presParOf" srcId="{757F5D7F-D961-49DA-814A-A7DADAF6BF9B}" destId="{199A9912-B849-4E84-A3C9-B758F76FE517}" srcOrd="1" destOrd="0" presId="urn:microsoft.com/office/officeart/2005/8/layout/orgChart1"/>
    <dgm:cxn modelId="{4D48DA8D-20E1-4B05-B14E-0475E1DFDB42}" type="presParOf" srcId="{917DBD79-2676-44B5-9D72-48A2B8D5CC1C}" destId="{D07010E8-E059-4159-A206-F110A1A2A88E}" srcOrd="1" destOrd="0" presId="urn:microsoft.com/office/officeart/2005/8/layout/orgChart1"/>
    <dgm:cxn modelId="{A4FA51B2-C616-4946-A999-47A5A8A40443}" type="presParOf" srcId="{917DBD79-2676-44B5-9D72-48A2B8D5CC1C}" destId="{5F228A87-B7CF-4D78-B7F2-1F32B103BA57}" srcOrd="2" destOrd="0" presId="urn:microsoft.com/office/officeart/2005/8/layout/orgChart1"/>
    <dgm:cxn modelId="{A60033F7-8264-4353-A44E-BD73641CD687}" type="presParOf" srcId="{7BF2851D-D40D-4722-A336-DE72770572F8}" destId="{BF73B331-CD62-403C-9455-4CB134034824}" srcOrd="6" destOrd="0" presId="urn:microsoft.com/office/officeart/2005/8/layout/orgChart1"/>
    <dgm:cxn modelId="{8E9A87D1-F641-4726-ABE1-F2810DF4D0EF}" type="presParOf" srcId="{7BF2851D-D40D-4722-A336-DE72770572F8}" destId="{4836BBDE-42D4-47CC-93F6-81547BE44997}" srcOrd="7" destOrd="0" presId="urn:microsoft.com/office/officeart/2005/8/layout/orgChart1"/>
    <dgm:cxn modelId="{1635BEAB-1A9A-423A-ABD3-6AE00C443205}" type="presParOf" srcId="{4836BBDE-42D4-47CC-93F6-81547BE44997}" destId="{39086682-769C-4033-95DE-B7E5B9AF3413}" srcOrd="0" destOrd="0" presId="urn:microsoft.com/office/officeart/2005/8/layout/orgChart1"/>
    <dgm:cxn modelId="{0AF8A8BB-61E9-4F69-8BFD-572CF3BD2B6D}" type="presParOf" srcId="{39086682-769C-4033-95DE-B7E5B9AF3413}" destId="{C56B2C0B-404B-49DF-BFAD-A83DCC1A24FD}" srcOrd="0" destOrd="0" presId="urn:microsoft.com/office/officeart/2005/8/layout/orgChart1"/>
    <dgm:cxn modelId="{8608DC28-D3DB-4C33-A52F-53968DB02202}" type="presParOf" srcId="{39086682-769C-4033-95DE-B7E5B9AF3413}" destId="{54258A3A-763B-4227-AF7E-E7FF439C18AA}" srcOrd="1" destOrd="0" presId="urn:microsoft.com/office/officeart/2005/8/layout/orgChart1"/>
    <dgm:cxn modelId="{70A4AD7F-1C3E-43DA-8CAE-B02981E34B98}" type="presParOf" srcId="{4836BBDE-42D4-47CC-93F6-81547BE44997}" destId="{9807835E-3BE6-418E-A095-041B940A5162}" srcOrd="1" destOrd="0" presId="urn:microsoft.com/office/officeart/2005/8/layout/orgChart1"/>
    <dgm:cxn modelId="{73DCB90A-CBFB-4B8E-83C0-C6A8CCE4A3A2}" type="presParOf" srcId="{4836BBDE-42D4-47CC-93F6-81547BE44997}" destId="{F36A2B13-5147-4846-8AC2-468F9EF1819F}" srcOrd="2" destOrd="0" presId="urn:microsoft.com/office/officeart/2005/8/layout/orgChart1"/>
    <dgm:cxn modelId="{58900EAC-FA9D-421B-94DF-4624F08973E9}" type="presParOf" srcId="{D2FA1D2A-0981-46EC-9480-7F66DB721739}" destId="{91ACD733-1281-445A-B0CF-9B190D619768}" srcOrd="2" destOrd="0" presId="urn:microsoft.com/office/officeart/2005/8/layout/orgChart1"/>
    <dgm:cxn modelId="{2CB66805-BA17-4D2C-ADEF-AF7513C7E4CA}" type="presParOf" srcId="{53E9D51B-1302-4771-BEB6-94C51BCE2F20}" destId="{9BAEF473-7617-4D30-8993-DE78CB83ECF4}" srcOrd="1" destOrd="0" presId="urn:microsoft.com/office/officeart/2005/8/layout/orgChart1"/>
    <dgm:cxn modelId="{245CBD07-3EC4-4FB9-9E60-1A7634002878}" type="presParOf" srcId="{9BAEF473-7617-4D30-8993-DE78CB83ECF4}" destId="{D1AA10AD-E4B5-4137-B193-2ABE506B4F22}" srcOrd="0" destOrd="0" presId="urn:microsoft.com/office/officeart/2005/8/layout/orgChart1"/>
    <dgm:cxn modelId="{D871CDDE-D283-4860-82BF-A40B2EE35349}" type="presParOf" srcId="{D1AA10AD-E4B5-4137-B193-2ABE506B4F22}" destId="{724DB34B-6334-4477-93E6-3A2A7898F5D2}" srcOrd="0" destOrd="0" presId="urn:microsoft.com/office/officeart/2005/8/layout/orgChart1"/>
    <dgm:cxn modelId="{203AA50D-4A1D-4A8C-BF44-B571343D1F96}" type="presParOf" srcId="{D1AA10AD-E4B5-4137-B193-2ABE506B4F22}" destId="{3135B0EF-B87D-438D-8943-0C067BA87482}" srcOrd="1" destOrd="0" presId="urn:microsoft.com/office/officeart/2005/8/layout/orgChart1"/>
    <dgm:cxn modelId="{B2F6F1A7-03AB-4D79-83C2-3D7F65955220}" type="presParOf" srcId="{9BAEF473-7617-4D30-8993-DE78CB83ECF4}" destId="{9E1A6C51-62E4-466F-B67B-4F2478F50D16}" srcOrd="1" destOrd="0" presId="urn:microsoft.com/office/officeart/2005/8/layout/orgChart1"/>
    <dgm:cxn modelId="{8D0B4E94-81FE-449B-B3BC-4AF87828AF32}" type="presParOf" srcId="{9BAEF473-7617-4D30-8993-DE78CB83ECF4}" destId="{D66233AB-79A7-4DAA-BF9B-27BBEE814F05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3B331-CD62-403C-9455-4CB134034824}">
      <dsp:nvSpPr>
        <dsp:cNvPr id="0" name=""/>
        <dsp:cNvSpPr/>
      </dsp:nvSpPr>
      <dsp:spPr>
        <a:xfrm>
          <a:off x="4294290" y="2276675"/>
          <a:ext cx="3355936" cy="540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985"/>
              </a:lnTo>
              <a:lnTo>
                <a:pt x="3355936" y="313985"/>
              </a:lnTo>
              <a:lnTo>
                <a:pt x="3355936" y="5405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B7B57-EC83-4202-923B-B356E587C1FA}">
      <dsp:nvSpPr>
        <dsp:cNvPr id="0" name=""/>
        <dsp:cNvSpPr/>
      </dsp:nvSpPr>
      <dsp:spPr>
        <a:xfrm>
          <a:off x="4294290" y="2276675"/>
          <a:ext cx="1168872" cy="540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985"/>
              </a:lnTo>
              <a:lnTo>
                <a:pt x="1168872" y="313985"/>
              </a:lnTo>
              <a:lnTo>
                <a:pt x="1168872" y="5405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A10C4D-33BF-40EB-90FE-AD4B0C3D9123}">
      <dsp:nvSpPr>
        <dsp:cNvPr id="0" name=""/>
        <dsp:cNvSpPr/>
      </dsp:nvSpPr>
      <dsp:spPr>
        <a:xfrm>
          <a:off x="3201286" y="2276675"/>
          <a:ext cx="1093003" cy="540588"/>
        </a:xfrm>
        <a:custGeom>
          <a:avLst/>
          <a:gdLst/>
          <a:ahLst/>
          <a:cxnLst/>
          <a:rect l="0" t="0" r="0" b="0"/>
          <a:pathLst>
            <a:path>
              <a:moveTo>
                <a:pt x="1093003" y="0"/>
              </a:moveTo>
              <a:lnTo>
                <a:pt x="1093003" y="313985"/>
              </a:lnTo>
              <a:lnTo>
                <a:pt x="0" y="313985"/>
              </a:lnTo>
              <a:lnTo>
                <a:pt x="0" y="5405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F8F22-2420-4537-A594-407BFD8CA369}">
      <dsp:nvSpPr>
        <dsp:cNvPr id="0" name=""/>
        <dsp:cNvSpPr/>
      </dsp:nvSpPr>
      <dsp:spPr>
        <a:xfrm>
          <a:off x="1052690" y="2276675"/>
          <a:ext cx="3241599" cy="540588"/>
        </a:xfrm>
        <a:custGeom>
          <a:avLst/>
          <a:gdLst/>
          <a:ahLst/>
          <a:cxnLst/>
          <a:rect l="0" t="0" r="0" b="0"/>
          <a:pathLst>
            <a:path>
              <a:moveTo>
                <a:pt x="3241599" y="0"/>
              </a:moveTo>
              <a:lnTo>
                <a:pt x="3241599" y="313985"/>
              </a:lnTo>
              <a:lnTo>
                <a:pt x="0" y="313985"/>
              </a:lnTo>
              <a:lnTo>
                <a:pt x="0" y="5405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1ED0E4-7046-4546-86F1-1BE0FF1854FD}">
      <dsp:nvSpPr>
        <dsp:cNvPr id="0" name=""/>
        <dsp:cNvSpPr/>
      </dsp:nvSpPr>
      <dsp:spPr>
        <a:xfrm>
          <a:off x="3513265" y="1602952"/>
          <a:ext cx="1562050" cy="673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Natasha </a:t>
          </a:r>
          <a:r>
            <a:rPr lang="en-US" sz="1200" b="1" kern="1200" dirty="0" err="1"/>
            <a:t>Kochhar</a:t>
          </a:r>
          <a:endParaRPr lang="en-US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Director</a:t>
          </a:r>
        </a:p>
      </dsp:txBody>
      <dsp:txXfrm>
        <a:off x="3513265" y="1602952"/>
        <a:ext cx="1562050" cy="673723"/>
      </dsp:txXfrm>
    </dsp:sp>
    <dsp:sp modelId="{1458F77D-DAF7-484A-B48B-0C2815263D78}">
      <dsp:nvSpPr>
        <dsp:cNvPr id="0" name=""/>
        <dsp:cNvSpPr/>
      </dsp:nvSpPr>
      <dsp:spPr>
        <a:xfrm>
          <a:off x="178369" y="2817264"/>
          <a:ext cx="1748641" cy="7409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Mr. Ajay &amp; Anil Kumar </a:t>
          </a:r>
          <a:br>
            <a:rPr lang="en-US" sz="1200" b="1" kern="1200" dirty="0"/>
          </a:br>
          <a:r>
            <a:rPr lang="en-US" sz="1200" b="1" kern="1200" dirty="0"/>
            <a:t>MR &amp; Quality</a:t>
          </a:r>
          <a:r>
            <a:rPr lang="en-US" sz="1900" b="1" kern="1200" dirty="0"/>
            <a:t>	</a:t>
          </a:r>
        </a:p>
      </dsp:txBody>
      <dsp:txXfrm>
        <a:off x="178369" y="2817264"/>
        <a:ext cx="1748641" cy="740937"/>
      </dsp:txXfrm>
    </dsp:sp>
    <dsp:sp modelId="{58F87E3A-56E1-4F4C-BD7E-9A6DAB919FBA}">
      <dsp:nvSpPr>
        <dsp:cNvPr id="0" name=""/>
        <dsp:cNvSpPr/>
      </dsp:nvSpPr>
      <dsp:spPr>
        <a:xfrm>
          <a:off x="2209790" y="2817264"/>
          <a:ext cx="1982992" cy="7409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Mr. Pandey &amp; Mr. </a:t>
          </a:r>
          <a:r>
            <a:rPr lang="en-US" sz="1200" b="1" kern="1200" dirty="0" err="1"/>
            <a:t>Ashish</a:t>
          </a:r>
          <a:br>
            <a:rPr lang="en-US" sz="1200" b="1" kern="1200" dirty="0"/>
          </a:br>
          <a:r>
            <a:rPr lang="en-US" sz="1200" b="1" kern="1200" dirty="0"/>
            <a:t>Production </a:t>
          </a:r>
        </a:p>
      </dsp:txBody>
      <dsp:txXfrm>
        <a:off x="2209790" y="2817264"/>
        <a:ext cx="1982992" cy="740937"/>
      </dsp:txXfrm>
    </dsp:sp>
    <dsp:sp modelId="{41A7784D-79AA-4024-92F0-F0F6A2D68DE2}">
      <dsp:nvSpPr>
        <dsp:cNvPr id="0" name=""/>
        <dsp:cNvSpPr/>
      </dsp:nvSpPr>
      <dsp:spPr>
        <a:xfrm>
          <a:off x="4525522" y="2817264"/>
          <a:ext cx="1875280" cy="7641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Mr. </a:t>
          </a:r>
          <a:r>
            <a:rPr lang="en-US" sz="1200" b="1" kern="1200" dirty="0" err="1"/>
            <a:t>Sood</a:t>
          </a:r>
          <a:r>
            <a:rPr lang="en-US" sz="1200" b="1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Design &amp; Development</a:t>
          </a:r>
        </a:p>
      </dsp:txBody>
      <dsp:txXfrm>
        <a:off x="4525522" y="2817264"/>
        <a:ext cx="1875280" cy="764137"/>
      </dsp:txXfrm>
    </dsp:sp>
    <dsp:sp modelId="{C56B2C0B-404B-49DF-BFAD-A83DCC1A24FD}">
      <dsp:nvSpPr>
        <dsp:cNvPr id="0" name=""/>
        <dsp:cNvSpPr/>
      </dsp:nvSpPr>
      <dsp:spPr>
        <a:xfrm>
          <a:off x="6755058" y="2817264"/>
          <a:ext cx="1790336" cy="7479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 </a:t>
          </a:r>
          <a:r>
            <a:rPr lang="en-US" sz="1200" b="1" kern="1200" dirty="0"/>
            <a:t>Mr. </a:t>
          </a:r>
          <a:r>
            <a:rPr lang="en-US" sz="1200" b="1" kern="1200" dirty="0" err="1"/>
            <a:t>Anowar</a:t>
          </a:r>
          <a:endParaRPr lang="en-US" sz="1200" b="1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Customer Relation</a:t>
          </a:r>
        </a:p>
      </dsp:txBody>
      <dsp:txXfrm>
        <a:off x="6755058" y="2817264"/>
        <a:ext cx="1790336" cy="747941"/>
      </dsp:txXfrm>
    </dsp:sp>
    <dsp:sp modelId="{724DB34B-6334-4477-93E6-3A2A7898F5D2}">
      <dsp:nvSpPr>
        <dsp:cNvPr id="0" name=""/>
        <dsp:cNvSpPr/>
      </dsp:nvSpPr>
      <dsp:spPr>
        <a:xfrm>
          <a:off x="3513265" y="545482"/>
          <a:ext cx="1562050" cy="673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Vijay Chopra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CMD ( Sales &amp; Mktg</a:t>
          </a:r>
          <a:r>
            <a:rPr lang="en-US" sz="1400" b="1" kern="1200" dirty="0"/>
            <a:t>)</a:t>
          </a:r>
        </a:p>
      </dsp:txBody>
      <dsp:txXfrm>
        <a:off x="3513265" y="545482"/>
        <a:ext cx="1562050" cy="673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8343946-3187-485D-AEEE-80276E4B9568}" type="datetimeFigureOut">
              <a:rPr lang="en-US" smtClean="0"/>
              <a:pPr/>
              <a:t>4/22/2024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8ABC235-47EB-45E1-AA17-D7205297B5B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79A37-161F-4A19-B50E-880AD910DFF7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E7E419-C1C4-40B2-AFF3-F7CF793DD2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E760E0-F44A-4E15-8C48-47FF3F991F19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E97C2-8F10-4F16-990C-1B69C8ED7F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3C4244-1FA5-44F3-9859-A77540D22F21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A6471-EB4B-447C-AF91-C3AA0B7836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5FE17-5A10-4BB2-8072-EC1F59866DE9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92592-0929-45DC-A73E-F99E662896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18FA41-7ABD-4452-B312-109AA421EFB7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28445E-07C7-439F-86C4-133EAEBFCA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B713EC-0EEC-4B05-8E6B-AD73E68C098D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6FA69D-108D-41D7-9EB5-DB74A89210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BAF590-72C1-4EB1-BEFB-8E0923AE29D7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6DDE0-F7C2-4E71-9891-1D0F4A8038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8F5142-D96E-4AC4-878A-07F3664108ED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33245-360B-4D50-B617-0C164B7EDD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24ADAB-C54E-4D74-BDE2-3171DF313A58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A1FB7-ABE2-46A7-AE32-38EE3FDF10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325AC-2250-47DD-BB00-1E7E5CD1CA2C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B1FEF-825A-4644-AC8B-40646F25E5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8CEC56-30A6-4649-9228-C9B74874848E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14E51-584C-43E0-9434-24FB8F79CE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istrator\Desktop\logo'.jp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:\Users\Administrator\Desktop\line.jpg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:\Users\Administrator\Desktop\line.jpg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Quality Austria image (2).jp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9329AF31-37CD-426F-DDA7-94788863D4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8770FFEE-8315-4DA8-E1C5-5E040EDB3B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FE1C9401-8683-FB62-27BA-8EA6EA370D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E1053D8-F94A-36BC-D984-EBF1FCA7194C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3A46900B-D5B9-2D38-3C67-A56B08C873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88044AED-B607-3299-761A-6ADBC00AD1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1FFDD7A3-2386-00EF-D4D9-9648D50B03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3720C206-C469-8375-8117-A9E84486A5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5BDB64F-101E-2BCB-8A04-43952444C55D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A44E3059-1A50-4C53-E0AF-B6AF96CC49E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BF401E03-530B-A4AD-A304-24714AB724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DBE9AD25-CCC5-FAE2-492E-42FE51BBE6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1A5F5559-65A2-446C-AB2A-887CB40607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B3F48A5-40E6-A658-06A8-611ED422C230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C0417714-FDB3-6359-53B3-66138940F74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B58AA656-6DA1-9C26-CDCD-118A6963F1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400F609C-8ADA-DC90-27F9-5F8F136030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08ABC818-FF39-009F-AD5C-DA05E0178F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E2AD89D-5EEB-180E-0FF6-F449A84D5D84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E6AE8858-CCC1-2184-51CE-EB9309CC7DD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205F7AA8-6FB5-1D14-A04C-D66223483F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157804A7-C4DD-E220-1F41-BED98F0736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9A37DA7F-4ED0-9073-6A57-D81AA4C6D9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F9F5165-F9DD-7E43-B628-F43DFE92AC1C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F3CC8E9D-5620-145C-C23B-F1109FC2CB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C89B07F9-7FEF-B567-25C7-C4629E513B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EC2B60A2-9EE9-B854-A4D2-2A8B55C5CB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452A4C9B-0FE5-4BDD-0BB2-6928106F65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6B3FB16-AA03-A53A-4FF9-8421D635883F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7F007C37-DE34-7ECC-9C0C-B4187CE880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37D7FFC6-684A-8077-FD18-2753047351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89817AC6-9937-8BEF-E65F-40807665C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ADD7059A-ED35-0578-D4B4-899F424A68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C019900-E990-68B6-A791-3E97665B16EA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E5BC79B2-07BA-2F18-3A29-953D217D4F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ABEE5FA3-E2DC-A5E0-3646-6F717FBFD1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6FE968B0-9551-02D8-F52D-53494182DF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1217C176-E91C-E3FF-1827-AC530995BD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25D3442-2AFE-EC6E-DE52-22C186320901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FC3901F0-F36A-7C7B-7213-D42F711154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9A158898-D7D7-EB43-22C7-4DAC0A2855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E4564D16-3B22-AE93-1A66-37A4A07F0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C4DD5EB4-87BB-5C7F-978C-E0824AC0EC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0972BAF-5B12-7B82-B23F-A081E2162234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511D9C88-D9F7-E316-2DDF-7B2A28A9287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70C0070E-632F-DD9C-8F8A-E5EE5CCB4A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991CC08C-C256-7252-9082-0DB264E17C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6142A8EB-1B5F-221C-D0CE-6E070DF3C6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81655FA-7708-B89F-ECF7-E60D8DB08E89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C97E4261-E879-E2AF-D105-EE6BB6338C2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F05BD969-A8A8-54DE-BE5F-C9A8706EC7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5329682F-3226-D6C3-990C-2803CF2D62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9490F1A9-4452-7D37-7660-6B016EACA5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0391CB3-9F0E-CFEA-98F6-9CF425803DC3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EBCEA195-76FA-080A-859C-08166B44CD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94D158BD-A52C-DA57-4FCA-60FC819833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80F01418-DB48-53EA-9201-A36CAFFE3B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3577ACA0-8371-2146-B96E-0761B6485A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355ACAF-3C3D-301C-CF92-458293F261FD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400266DF-4354-B4E3-D048-A99123EA927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5ED0F6F1-DAFC-835B-1D3B-29803C7FAF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7E304E0B-DEC7-43D7-F45C-0A9C7D5FA4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416EB73B-A6C7-3EA0-9A6F-B6B6A88E31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D37D892-2BDD-C182-6CAE-442B01794DFB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9B1B6302-3B4D-1476-3B02-A2BFF67A5A7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77B0CAE8-8A2D-5F76-0115-9E622B6065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E3252667-DBC7-1117-9C14-E077EA4B0E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837DEF38-F279-9D55-AF21-2E5AD437C2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FCBCC6E-E4CA-1BFA-8ABA-4B14BDBE2567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8AAF00BC-B2CC-B724-AA17-CE5F9F4C90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85CE9987-4AD5-FBD2-EEDB-357812D9CF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8EE32BFF-08BF-490A-5B7E-3F94352312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6D4B9301-919E-E0CA-2353-F50113D5EF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5E48424-6AC0-9DAE-5A85-DFC75A977D3F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E3404620-0C6B-385B-5976-DBCE241BF52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5D697770-76A4-70BC-1548-7665530856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C1F20FFB-B1A3-B65A-EBB7-7ED11615D1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052CF92B-2CBC-3D27-E60A-85779943AC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4364073-0912-0E3C-46E9-C9AAD7D15E34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3C6E3E88-349F-0441-A50D-60CFFA447E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E805CAF2-2438-906E-A8E9-DD2A880AC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5BD206F2-D27A-E95C-021B-6F5A9BE75B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D69788AE-9B58-092D-EDBE-3B63F02BA8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62A819D-F1D8-0E0A-C010-EBE9A737B725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31011F1C-DE53-0869-B798-A32726482D8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DE554656-A6CF-8ABA-E41E-35D27F079B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984087B8-9662-D94C-1432-6142D2FAA3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BCE23D26-7D72-7D63-C7AF-2183EAAE8C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BA7C698-6FAA-0A03-F07F-862F8F6E00FA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9E762BF8-A55C-2FF3-B65D-9A175601F2A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DB1E50DE-AD29-F289-7ACA-2371F157DE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FB35DE3D-4210-F649-6789-91AF30C75F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8CD7DD5A-06B1-1DDC-6781-BA5E99BEE9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E896705-5FA7-951A-EE70-690BD28176A9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0DA89C1C-B39E-B35B-DEA7-DF5CECF740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34226550-5D88-2157-F61B-70D03ADB39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91BE28CE-D8A0-D3AA-3C83-9796D78C69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8D011A85-B5D8-7006-50BE-8509BF0BFD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219790-B491-521D-56A4-0B414FEA5CEE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D4377C8D-21AB-9694-F206-07E24256BB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F870D2BF-D3C5-2EFC-ADEE-2BE2E4E68F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8853BA27-FE17-4686-4F6D-7EAF0B8159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82E0EA2A-295C-A945-AD98-4ED18B8DBE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36672C6-CDD5-A051-0B42-E5F89721C013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8C940DAD-3736-DEAE-9121-DC8A745406E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926959EF-50D9-2F3E-F078-D7389F1CEC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4DD541F9-5428-80AE-E865-B26924A275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62757E8A-4858-0B0A-BD25-6A5C922F0F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1D15DF-B34E-98C0-AC78-D363C48A7B74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E8625DFA-A5B5-223B-C72B-5505F55822E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EA7F7449-E316-B5BA-EB72-AC5C7FCAF7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7D0100DF-7D1C-2F87-8113-55DCE7D267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94EB1E80-A802-0FEC-3EB1-4989A0DADC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E816E49-C60D-D5BF-EAF0-CEBACDFEF352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D9979422-D2FD-A24E-FEB2-22991C6E74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735180BB-7E50-B0B0-7C71-4577251CF9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D488C6E8-A5B3-3623-53E4-B108666082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B7FADBA5-4BAC-D9E4-AA79-3AEBDDAC92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82DFD-F0C5-C91B-D49E-3974FB2E4DB3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EF6C5684-64F9-38C6-B2FC-EB6E4C96F54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7C8D904A-379D-EF66-6BC4-32EB937AB6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31C9DF00-6AFA-D1C2-D3C5-D2027C527A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AD041896-B803-0EE1-ABDA-BF559917EB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FEB72EB-3E81-20A4-2C1B-A1FAC1A62D40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724D04D4-05FB-92E1-9949-887745BAC5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AD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C:\Users\Administrator\Desktop\logo'.jpg">
            <a:extLst>
              <a:ext uri="{FF2B5EF4-FFF2-40B4-BE49-F238E27FC236}">
                <a16:creationId xmlns="" xmlns:a16="http://schemas.microsoft.com/office/drawing/2014/main" id="{A49B8A7F-02C8-8718-EB4C-FF34218820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43575" y="73152"/>
            <a:ext cx="25336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Administrator\Desktop\line.jpg">
            <a:extLst>
              <a:ext uri="{FF2B5EF4-FFF2-40B4-BE49-F238E27FC236}">
                <a16:creationId xmlns="" xmlns:a16="http://schemas.microsoft.com/office/drawing/2014/main" id="{EC6E5A59-BCA7-14E2-8360-98ACBFEF95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69509"/>
            <a:ext cx="4800600" cy="9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Administrator\Desktop\line.jpg">
            <a:extLst>
              <a:ext uri="{FF2B5EF4-FFF2-40B4-BE49-F238E27FC236}">
                <a16:creationId xmlns="" xmlns:a16="http://schemas.microsoft.com/office/drawing/2014/main" id="{9B67A5EC-9235-DA55-C5EE-065C65BDF4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6400" y="6372225"/>
            <a:ext cx="7467600" cy="14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AD08F52-E988-3C8E-E35C-4BA98008239F}"/>
              </a:ext>
            </a:extLst>
          </p:cNvPr>
          <p:cNvSpPr txBox="1"/>
          <p:nvPr userDrawn="1"/>
        </p:nvSpPr>
        <p:spPr>
          <a:xfrm>
            <a:off x="4800600" y="870607"/>
            <a:ext cx="4419600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rgbClr val="E2E2E2"/>
                </a:solidFill>
              </a:rPr>
              <a:t>INNOVATIVE SOLUTIONS IN SEALING TECHNOLOGY</a:t>
            </a:r>
          </a:p>
        </p:txBody>
      </p:sp>
      <p:pic>
        <p:nvPicPr>
          <p:cNvPr id="12" name="Picture 11" descr="Quality Austria image (2).jpg">
            <a:extLst>
              <a:ext uri="{FF2B5EF4-FFF2-40B4-BE49-F238E27FC236}">
                <a16:creationId xmlns="" xmlns:a16="http://schemas.microsoft.com/office/drawing/2014/main" id="{41CB24C3-9C5B-2E5A-AF52-5D78368E48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6116416"/>
            <a:ext cx="1558267" cy="7315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279A37-161F-4A19-B50E-880AD910DFF7}" type="datetimeFigureOut">
              <a:rPr lang="en-US" smtClean="0"/>
              <a:pPr>
                <a:defRPr/>
              </a:pPr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E7E419-C1C4-40B2-AFF3-F7CF793DD2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8" r:id="rId14"/>
    <p:sldLayoutId id="2147483800" r:id="rId15"/>
    <p:sldLayoutId id="2147483801" r:id="rId16"/>
    <p:sldLayoutId id="2147483802" r:id="rId17"/>
    <p:sldLayoutId id="2147483803" r:id="rId18"/>
    <p:sldLayoutId id="2147483804" r:id="rId19"/>
    <p:sldLayoutId id="2147483805" r:id="rId20"/>
    <p:sldLayoutId id="2147483806" r:id="rId21"/>
    <p:sldLayoutId id="2147483807" r:id="rId22"/>
    <p:sldLayoutId id="2147483808" r:id="rId23"/>
    <p:sldLayoutId id="2147483809" r:id="rId24"/>
    <p:sldLayoutId id="2147483810" r:id="rId25"/>
    <p:sldLayoutId id="2147483811" r:id="rId26"/>
    <p:sldLayoutId id="2147483812" r:id="rId27"/>
    <p:sldLayoutId id="2147483813" r:id="rId28"/>
    <p:sldLayoutId id="2147483814" r:id="rId29"/>
    <p:sldLayoutId id="2147483815" r:id="rId30"/>
    <p:sldLayoutId id="2147483816" r:id="rId31"/>
    <p:sldLayoutId id="2147483817" r:id="rId32"/>
    <p:sldLayoutId id="2147483818" r:id="rId33"/>
    <p:sldLayoutId id="2147483819" r:id="rId34"/>
    <p:sldLayoutId id="2147483820" r:id="rId35"/>
    <p:sldLayoutId id="2147483821" r:id="rId36"/>
    <p:sldLayoutId id="2147483822" r:id="rId37"/>
    <p:sldLayoutId id="2147483823" r:id="rId3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3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0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534400" cy="488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About FLEET Gaskets</a:t>
            </a: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609600" y="19050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228600" y="1524000"/>
            <a:ext cx="774858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Fleet Gaskets India Pvt. Ltd. was established in India in 1999 with a technical </a:t>
            </a:r>
            <a:br>
              <a:rPr lang="en-US" sz="1600" dirty="0"/>
            </a:br>
            <a:r>
              <a:rPr lang="en-US" sz="1600" dirty="0"/>
              <a:t>know-how agreement with Fleet Gaskets Inc. of USA</a:t>
            </a:r>
          </a:p>
          <a:p>
            <a:endParaRPr lang="en-US" sz="1600" dirty="0"/>
          </a:p>
          <a:p>
            <a:r>
              <a:rPr lang="en-US" sz="1600" dirty="0"/>
              <a:t>Over last 23 years, Fleet has become one of the largest 2nd-Tier-suppliers</a:t>
            </a:r>
            <a:br>
              <a:rPr lang="en-US" sz="1600" dirty="0"/>
            </a:br>
            <a:r>
              <a:rPr lang="en-US" sz="1600" dirty="0"/>
              <a:t>to leading OEMs in India and foreign markets</a:t>
            </a:r>
          </a:p>
          <a:p>
            <a:endParaRPr lang="en-US" sz="1600" dirty="0"/>
          </a:p>
          <a:p>
            <a:r>
              <a:rPr lang="en-US" sz="1600" dirty="0"/>
              <a:t>Fleet supplies products to OEMs in India and other major markets like US, Europe, </a:t>
            </a:r>
            <a:br>
              <a:rPr lang="en-US" sz="1600" dirty="0"/>
            </a:br>
            <a:r>
              <a:rPr lang="en-US" sz="1600" dirty="0"/>
              <a:t>Australia and Far East</a:t>
            </a:r>
          </a:p>
          <a:p>
            <a:endParaRPr lang="en-US" sz="1600" dirty="0"/>
          </a:p>
          <a:p>
            <a:r>
              <a:rPr lang="en-US" sz="1600" dirty="0"/>
              <a:t>Fleet has a strong R&amp;D Wing which is supplemented with a Quality department </a:t>
            </a:r>
            <a:br>
              <a:rPr lang="en-US" sz="1600" dirty="0"/>
            </a:br>
            <a:r>
              <a:rPr lang="en-US" sz="1600" dirty="0"/>
              <a:t>and production infrastructure.</a:t>
            </a:r>
          </a:p>
          <a:p>
            <a:endParaRPr lang="en-US" sz="1600" dirty="0"/>
          </a:p>
          <a:p>
            <a:r>
              <a:rPr lang="en-US" sz="1600" dirty="0"/>
              <a:t>Fleet's gaskets are used in almost all car models of the world.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501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Team  FLEET Gaskets</a:t>
            </a:r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228600" y="1219200"/>
            <a:ext cx="7848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FLEET Team is led by Mr. Vijay Chopra – a thoroughbred Automobile Industry Expert having more than 4 decades of experience in importing, exporting, trading and manufacturing of automobile spare parts and components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2395009778"/>
              </p:ext>
            </p:extLst>
          </p:nvPr>
        </p:nvGraphicFramePr>
        <p:xfrm>
          <a:off x="152400" y="2133600"/>
          <a:ext cx="87630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/>
          <p:cNvCxnSpPr/>
          <p:nvPr/>
        </p:nvCxnSpPr>
        <p:spPr>
          <a:xfrm rot="5400000">
            <a:off x="4229497" y="3542903"/>
            <a:ext cx="38100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1544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Infrastructure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997838"/>
            <a:ext cx="7848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Fleet has two modern and state of art factories – with proper production facilities to meet the OEM quality and delivery standards.</a:t>
            </a:r>
          </a:p>
          <a:p>
            <a:endParaRPr lang="en-US" sz="1600" dirty="0"/>
          </a:p>
          <a:p>
            <a:r>
              <a:rPr lang="en-US" sz="1600" dirty="0"/>
              <a:t>The first facility is at the </a:t>
            </a:r>
            <a:r>
              <a:rPr lang="en-US" sz="1600" dirty="0" err="1"/>
              <a:t>Okhla</a:t>
            </a:r>
            <a:r>
              <a:rPr lang="en-US" sz="1600" dirty="0"/>
              <a:t> Industrial Area, of New Delhi – the capital of India. We also have our Export Office here.</a:t>
            </a:r>
          </a:p>
          <a:p>
            <a:endParaRPr lang="en-US" sz="1600" dirty="0"/>
          </a:p>
          <a:p>
            <a:r>
              <a:rPr lang="en-US" sz="1600" dirty="0"/>
              <a:t>The second facility is in IMT Faridabad which is going to be 100% export oriented unit, a industrial township in the Haryana State. This is exclusively a production centre.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813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Research &amp; Development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28600" y="4267200"/>
            <a:ext cx="82534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FLEET has a strong in-house R&amp;D Team equipped with state of art  design software and </a:t>
            </a:r>
            <a:br>
              <a:rPr lang="en-US" sz="1600" dirty="0"/>
            </a:br>
            <a:r>
              <a:rPr lang="en-US" sz="1600" dirty="0"/>
              <a:t>hardware</a:t>
            </a:r>
          </a:p>
          <a:p>
            <a:endParaRPr lang="en-US" sz="1600" dirty="0"/>
          </a:p>
          <a:p>
            <a:r>
              <a:rPr lang="en-US" sz="1600" dirty="0"/>
              <a:t>Our R&amp;D team regularly comes out new designs to meet challenging and time-bound </a:t>
            </a:r>
            <a:br>
              <a:rPr lang="en-US" sz="1600" dirty="0"/>
            </a:br>
            <a:r>
              <a:rPr lang="en-US" sz="1600" dirty="0"/>
              <a:t>requirements of our customers</a:t>
            </a:r>
          </a:p>
          <a:p>
            <a:endParaRPr lang="en-US" sz="1600" dirty="0"/>
          </a:p>
        </p:txBody>
      </p:sp>
      <p:pic>
        <p:nvPicPr>
          <p:cNvPr id="6148" name="Picture 7" descr="r&amp;d.gif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500" y="1447800"/>
            <a:ext cx="53721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00600" y="3886200"/>
            <a:ext cx="3017520" cy="2011680"/>
          </a:xfrm>
          <a:prstGeom prst="rect">
            <a:avLst/>
          </a:prstGeom>
        </p:spPr>
      </p:pic>
      <p:pic>
        <p:nvPicPr>
          <p:cNvPr id="13" name="Picture 12" descr="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95400" y="3886200"/>
            <a:ext cx="3017520" cy="2011680"/>
          </a:xfrm>
          <a:prstGeom prst="rect">
            <a:avLst/>
          </a:prstGeom>
        </p:spPr>
      </p:pic>
      <p:pic>
        <p:nvPicPr>
          <p:cNvPr id="12" name="Picture 11" descr="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00600" y="1371600"/>
            <a:ext cx="3017520" cy="2011680"/>
          </a:xfrm>
          <a:prstGeom prst="rect">
            <a:avLst/>
          </a:prstGeom>
        </p:spPr>
      </p:pic>
      <p:pic>
        <p:nvPicPr>
          <p:cNvPr id="11" name="Picture 10" descr="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295400" y="1371600"/>
            <a:ext cx="3017520" cy="2011680"/>
          </a:xfrm>
          <a:prstGeom prst="rect">
            <a:avLst/>
          </a:prstGeom>
        </p:spPr>
      </p:pic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34676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Diesel Particulate Filter Gaskets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198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Wire Mesh Gaskets</a:t>
            </a:r>
          </a:p>
        </p:txBody>
      </p:sp>
      <p:pic>
        <p:nvPicPr>
          <p:cNvPr id="13321" name="Picture 12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" y="1371601"/>
            <a:ext cx="3505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3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91001" y="1371600"/>
            <a:ext cx="1905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4" descr="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3400" y="3886200"/>
            <a:ext cx="3505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5" descr="4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21162" y="3886200"/>
            <a:ext cx="39322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17451-2208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1371600"/>
            <a:ext cx="19812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213" b="3213"/>
          <a:stretch/>
        </p:blipFill>
        <p:spPr bwMode="auto">
          <a:xfrm>
            <a:off x="1072478" y="1600200"/>
            <a:ext cx="266132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03K131547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962400"/>
            <a:ext cx="2743200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953000" y="1602486"/>
            <a:ext cx="2743200" cy="18242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71" b="1271"/>
          <a:stretch/>
        </p:blipFill>
        <p:spPr>
          <a:xfrm>
            <a:off x="1089660" y="3969404"/>
            <a:ext cx="2667000" cy="1740617"/>
          </a:xfrm>
          <a:prstGeom prst="rect">
            <a:avLst/>
          </a:prstGeom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4798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EGR Gasket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K__9480.JPG"/>
          <p:cNvPicPr>
            <a:picLocks noChangeAspect="1" noChangeArrowheads="1"/>
          </p:cNvPicPr>
          <p:nvPr/>
        </p:nvPicPr>
        <p:blipFill>
          <a:blip r:embed="rId2" cstate="print"/>
          <a:srcRect l="13846" t="25962" r="13846" b="13846"/>
          <a:stretch>
            <a:fillRect/>
          </a:stretch>
        </p:blipFill>
        <p:spPr bwMode="auto">
          <a:xfrm>
            <a:off x="914400" y="1676400"/>
            <a:ext cx="3200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147191716R.jpg"/>
          <p:cNvPicPr>
            <a:picLocks noChangeAspect="1"/>
          </p:cNvPicPr>
          <p:nvPr/>
        </p:nvPicPr>
        <p:blipFill>
          <a:blip r:embed="rId3" cstate="print"/>
          <a:srcRect l="8919" r="8919"/>
          <a:stretch>
            <a:fillRect/>
          </a:stretch>
        </p:blipFill>
        <p:spPr>
          <a:xfrm>
            <a:off x="5015537" y="1676409"/>
            <a:ext cx="3290263" cy="1981191"/>
          </a:xfrm>
          <a:prstGeom prst="rect">
            <a:avLst/>
          </a:prstGeom>
        </p:spPr>
      </p:pic>
      <p:pic>
        <p:nvPicPr>
          <p:cNvPr id="5" name="Picture 4" descr="147224529R.jpg"/>
          <p:cNvPicPr>
            <a:picLocks noChangeAspect="1"/>
          </p:cNvPicPr>
          <p:nvPr/>
        </p:nvPicPr>
        <p:blipFill>
          <a:blip r:embed="rId4"/>
          <a:srcRect l="2812" t="3750" r="2812" b="7500"/>
          <a:stretch>
            <a:fillRect/>
          </a:stretch>
        </p:blipFill>
        <p:spPr>
          <a:xfrm>
            <a:off x="5029200" y="3962400"/>
            <a:ext cx="3276599" cy="2057400"/>
          </a:xfrm>
          <a:prstGeom prst="rect">
            <a:avLst/>
          </a:prstGeom>
        </p:spPr>
      </p:pic>
      <p:pic>
        <p:nvPicPr>
          <p:cNvPr id="6" name="Picture 5" descr="6511420480----.jpg"/>
          <p:cNvPicPr>
            <a:picLocks noChangeAspect="1"/>
          </p:cNvPicPr>
          <p:nvPr/>
        </p:nvPicPr>
        <p:blipFill>
          <a:blip r:embed="rId5" cstate="print"/>
          <a:srcRect l="5647" t="5021" r="4518" b="5021"/>
          <a:stretch>
            <a:fillRect/>
          </a:stretch>
        </p:blipFill>
        <p:spPr>
          <a:xfrm>
            <a:off x="838201" y="3962402"/>
            <a:ext cx="3276599" cy="2057398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4798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EGR Gasket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Exhaust Gaskets</a:t>
            </a:r>
          </a:p>
        </p:txBody>
      </p:sp>
      <p:pic>
        <p:nvPicPr>
          <p:cNvPr id="9" name="Picture 8" descr="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71600" y="1600200"/>
            <a:ext cx="3276600" cy="2057400"/>
          </a:xfrm>
          <a:prstGeom prst="rect">
            <a:avLst/>
          </a:prstGeom>
        </p:spPr>
      </p:pic>
      <p:pic>
        <p:nvPicPr>
          <p:cNvPr id="12" name="Picture 11" descr="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181600" y="1600200"/>
            <a:ext cx="3200400" cy="2133600"/>
          </a:xfrm>
          <a:prstGeom prst="rect">
            <a:avLst/>
          </a:prstGeom>
        </p:spPr>
      </p:pic>
      <p:pic>
        <p:nvPicPr>
          <p:cNvPr id="14" name="Picture 13" descr="1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71600" y="4038600"/>
            <a:ext cx="3276600" cy="1828800"/>
          </a:xfrm>
          <a:prstGeom prst="rect">
            <a:avLst/>
          </a:prstGeom>
        </p:spPr>
      </p:pic>
      <p:pic>
        <p:nvPicPr>
          <p:cNvPr id="15" name="Picture 14" descr="15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181600" y="4038600"/>
            <a:ext cx="32004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4019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Intake And Exhaust Manifold Gaskets</a:t>
            </a:r>
          </a:p>
        </p:txBody>
      </p:sp>
      <p:pic>
        <p:nvPicPr>
          <p:cNvPr id="13" name="Picture 12" descr="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76400" y="1600200"/>
            <a:ext cx="2743200" cy="1828800"/>
          </a:xfrm>
          <a:prstGeom prst="rect">
            <a:avLst/>
          </a:prstGeom>
        </p:spPr>
      </p:pic>
      <p:pic>
        <p:nvPicPr>
          <p:cNvPr id="14" name="Picture 13" descr="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29200" y="1600200"/>
            <a:ext cx="2743200" cy="1828800"/>
          </a:xfrm>
          <a:prstGeom prst="rect">
            <a:avLst/>
          </a:prstGeom>
        </p:spPr>
      </p:pic>
      <p:pic>
        <p:nvPicPr>
          <p:cNvPr id="15" name="Picture 14" descr="1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676400" y="4038600"/>
            <a:ext cx="2743200" cy="1828800"/>
          </a:xfrm>
          <a:prstGeom prst="rect">
            <a:avLst/>
          </a:prstGeom>
        </p:spPr>
      </p:pic>
      <p:pic>
        <p:nvPicPr>
          <p:cNvPr id="16" name="Picture 15" descr="1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029200" y="4038600"/>
            <a:ext cx="27432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4603138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209800"/>
            <a:ext cx="3886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4603138-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09800"/>
            <a:ext cx="3943350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377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Heat Shield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4603138-02.jpg"/>
          <p:cNvPicPr>
            <a:picLocks noChangeAspect="1" noChangeArrowheads="1"/>
          </p:cNvPicPr>
          <p:nvPr/>
        </p:nvPicPr>
        <p:blipFill>
          <a:blip r:embed="rId2" cstate="print"/>
          <a:srcRect l="3011" t="440" b="440"/>
          <a:stretch>
            <a:fillRect/>
          </a:stretch>
        </p:blipFill>
        <p:spPr bwMode="auto">
          <a:xfrm>
            <a:off x="4572000" y="2209800"/>
            <a:ext cx="4419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4603138-03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4800" y="2209800"/>
            <a:ext cx="40957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377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Heat Shield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4603138-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800600" y="2209800"/>
            <a:ext cx="40386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4603138-0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" y="2286001"/>
            <a:ext cx="4114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377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Heat Shield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4603138-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800600" y="2362200"/>
            <a:ext cx="4038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4603138-0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" y="2362201"/>
            <a:ext cx="4114800" cy="232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377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Heat Shield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K__9581.JPG"/>
          <p:cNvPicPr>
            <a:picLocks noChangeAspect="1" noChangeArrowheads="1"/>
          </p:cNvPicPr>
          <p:nvPr/>
        </p:nvPicPr>
        <p:blipFill>
          <a:blip r:embed="rId2"/>
          <a:srcRect l="9114" t="2271" r="13671" b="2271"/>
          <a:stretch>
            <a:fillRect/>
          </a:stretch>
        </p:blipFill>
        <p:spPr bwMode="auto">
          <a:xfrm>
            <a:off x="533400" y="2278372"/>
            <a:ext cx="3810000" cy="288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GK__9618.JPG"/>
          <p:cNvPicPr>
            <a:picLocks noChangeAspect="1" noChangeArrowheads="1"/>
          </p:cNvPicPr>
          <p:nvPr/>
        </p:nvPicPr>
        <p:blipFill>
          <a:blip r:embed="rId3"/>
          <a:srcRect l="21600" r="26400"/>
          <a:stretch>
            <a:fillRect/>
          </a:stretch>
        </p:blipFill>
        <p:spPr bwMode="auto">
          <a:xfrm rot="5400000">
            <a:off x="5335831" y="1754424"/>
            <a:ext cx="2891945" cy="396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377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Heat Shield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00600" y="3886200"/>
            <a:ext cx="3017520" cy="2011680"/>
          </a:xfrm>
          <a:prstGeom prst="rect">
            <a:avLst/>
          </a:prstGeom>
        </p:spPr>
      </p:pic>
      <p:pic>
        <p:nvPicPr>
          <p:cNvPr id="9" name="Picture 8" descr="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95400" y="3886200"/>
            <a:ext cx="3017520" cy="2011680"/>
          </a:xfrm>
          <a:prstGeom prst="rect">
            <a:avLst/>
          </a:prstGeom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00600" y="1371600"/>
            <a:ext cx="3017520" cy="2011680"/>
          </a:xfrm>
          <a:prstGeom prst="rect">
            <a:avLst/>
          </a:prstGeom>
        </p:spPr>
      </p:pic>
      <p:pic>
        <p:nvPicPr>
          <p:cNvPr id="7" name="Picture 6" descr="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295400" y="1371600"/>
            <a:ext cx="3017520" cy="2011680"/>
          </a:xfrm>
          <a:prstGeom prst="rect">
            <a:avLst/>
          </a:prstGeom>
        </p:spPr>
      </p:pic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Heat Shields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416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Valve Rocker Cover &amp; Oil Pan Gaskets</a:t>
            </a:r>
          </a:p>
        </p:txBody>
      </p:sp>
      <p:pic>
        <p:nvPicPr>
          <p:cNvPr id="14345" name="Picture 12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3" descr="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4" descr="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954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5" descr="4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006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557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Cylinder Head Gaskets</a:t>
            </a:r>
          </a:p>
        </p:txBody>
      </p:sp>
      <p:pic>
        <p:nvPicPr>
          <p:cNvPr id="12" name="Picture 11" descr="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53000" y="1295400"/>
            <a:ext cx="3352800" cy="2133600"/>
          </a:xfrm>
          <a:prstGeom prst="rect">
            <a:avLst/>
          </a:prstGeom>
        </p:spPr>
      </p:pic>
      <p:pic>
        <p:nvPicPr>
          <p:cNvPr id="13" name="Picture 12" descr="3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38200" y="3657600"/>
            <a:ext cx="3733800" cy="2057400"/>
          </a:xfrm>
          <a:prstGeom prst="rect">
            <a:avLst/>
          </a:prstGeom>
        </p:spPr>
      </p:pic>
      <p:pic>
        <p:nvPicPr>
          <p:cNvPr id="14" name="Picture 13" descr="4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953000" y="3657600"/>
            <a:ext cx="3352800" cy="2057400"/>
          </a:xfrm>
          <a:prstGeom prst="rect">
            <a:avLst/>
          </a:prstGeom>
        </p:spPr>
      </p:pic>
      <p:pic>
        <p:nvPicPr>
          <p:cNvPr id="15" name="Picture 14" descr="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" y="1295400"/>
            <a:ext cx="3733799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557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Cylinder Head Gaskets</a:t>
            </a:r>
          </a:p>
        </p:txBody>
      </p:sp>
      <p:pic>
        <p:nvPicPr>
          <p:cNvPr id="12" name="Picture 11" descr="31.jpg"/>
          <p:cNvPicPr>
            <a:picLocks noChangeAspect="1"/>
          </p:cNvPicPr>
          <p:nvPr/>
        </p:nvPicPr>
        <p:blipFill>
          <a:blip r:embed="rId2" cstate="print"/>
          <a:srcRect l="2500" t="9375" r="2500" b="9375"/>
          <a:stretch>
            <a:fillRect/>
          </a:stretch>
        </p:blipFill>
        <p:spPr>
          <a:xfrm>
            <a:off x="4953000" y="1219200"/>
            <a:ext cx="3505200" cy="2133600"/>
          </a:xfrm>
          <a:prstGeom prst="rect">
            <a:avLst/>
          </a:prstGeom>
        </p:spPr>
      </p:pic>
      <p:pic>
        <p:nvPicPr>
          <p:cNvPr id="14" name="Picture 13" descr="41.jpg"/>
          <p:cNvPicPr>
            <a:picLocks noChangeAspect="1"/>
          </p:cNvPicPr>
          <p:nvPr/>
        </p:nvPicPr>
        <p:blipFill>
          <a:blip r:embed="rId3" cstate="print"/>
          <a:srcRect l="6250" t="9375" r="7500" b="9375"/>
          <a:stretch>
            <a:fillRect/>
          </a:stretch>
        </p:blipFill>
        <p:spPr>
          <a:xfrm>
            <a:off x="838200" y="3657600"/>
            <a:ext cx="3581400" cy="2133600"/>
          </a:xfrm>
          <a:prstGeom prst="rect">
            <a:avLst/>
          </a:prstGeom>
        </p:spPr>
      </p:pic>
      <p:pic>
        <p:nvPicPr>
          <p:cNvPr id="15" name="Picture 14" descr="27.jpg"/>
          <p:cNvPicPr>
            <a:picLocks noChangeAspect="1"/>
          </p:cNvPicPr>
          <p:nvPr/>
        </p:nvPicPr>
        <p:blipFill>
          <a:blip r:embed="rId4" cstate="print"/>
          <a:srcRect l="2625" t="3375" r="1625" b="16125"/>
          <a:stretch>
            <a:fillRect/>
          </a:stretch>
        </p:blipFill>
        <p:spPr>
          <a:xfrm>
            <a:off x="838200" y="1219200"/>
            <a:ext cx="3581400" cy="2133600"/>
          </a:xfrm>
          <a:prstGeom prst="rect">
            <a:avLst/>
          </a:prstGeom>
        </p:spPr>
      </p:pic>
      <p:pic>
        <p:nvPicPr>
          <p:cNvPr id="7" name="Picture 6" descr="41.jpg"/>
          <p:cNvPicPr>
            <a:picLocks noChangeAspect="1"/>
          </p:cNvPicPr>
          <p:nvPr/>
        </p:nvPicPr>
        <p:blipFill>
          <a:blip r:embed="rId5" cstate="print"/>
          <a:srcRect l="2500" t="13125" r="10000" b="13125"/>
          <a:stretch>
            <a:fillRect/>
          </a:stretch>
        </p:blipFill>
        <p:spPr>
          <a:xfrm>
            <a:off x="4972050" y="3657600"/>
            <a:ext cx="348615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931198ABS.jpg"/>
          <p:cNvPicPr>
            <a:picLocks noChangeAspect="1" noChangeArrowheads="1"/>
          </p:cNvPicPr>
          <p:nvPr/>
        </p:nvPicPr>
        <p:blipFill>
          <a:blip r:embed="rId2"/>
          <a:srcRect t="10286" b="17143"/>
          <a:stretch>
            <a:fillRect/>
          </a:stretch>
        </p:blipFill>
        <p:spPr bwMode="auto">
          <a:xfrm>
            <a:off x="354442" y="1981200"/>
            <a:ext cx="398895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T931313ABS.jpg"/>
          <p:cNvPicPr>
            <a:picLocks noChangeAspect="1" noChangeArrowheads="1"/>
          </p:cNvPicPr>
          <p:nvPr/>
        </p:nvPicPr>
        <p:blipFill>
          <a:blip r:embed="rId3" cstate="print"/>
          <a:srcRect t="21094" b="15469"/>
          <a:stretch>
            <a:fillRect/>
          </a:stretch>
        </p:blipFill>
        <p:spPr bwMode="auto">
          <a:xfrm>
            <a:off x="4800600" y="1981200"/>
            <a:ext cx="4038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0099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Turbo Charger Kit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931198ABS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2133600"/>
            <a:ext cx="4038600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T931313ABS.jpg"/>
          <p:cNvPicPr>
            <a:picLocks noChangeAspect="1" noChangeArrowheads="1"/>
          </p:cNvPicPr>
          <p:nvPr/>
        </p:nvPicPr>
        <p:blipFill>
          <a:blip r:embed="rId3" cstate="print"/>
          <a:srcRect t="10226"/>
          <a:stretch>
            <a:fillRect/>
          </a:stretch>
        </p:blipFill>
        <p:spPr bwMode="auto">
          <a:xfrm>
            <a:off x="4648200" y="2133600"/>
            <a:ext cx="41910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0099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Turbo Charger Kit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931198ABS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3068" y="2133600"/>
            <a:ext cx="3856532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T931313AB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48200" y="2150385"/>
            <a:ext cx="3962400" cy="330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0099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Turbo Charger Kit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504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Soft Gaskets</a:t>
            </a:r>
          </a:p>
        </p:txBody>
      </p:sp>
      <p:pic>
        <p:nvPicPr>
          <p:cNvPr id="11273" name="Picture 15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6" descr="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7" descr="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954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8" descr="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800600" y="3889959"/>
            <a:ext cx="3017838" cy="200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Oil Seals</a:t>
            </a:r>
          </a:p>
        </p:txBody>
      </p:sp>
      <p:pic>
        <p:nvPicPr>
          <p:cNvPr id="15369" name="Picture 12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3" descr="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4" descr="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954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5" descr="4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006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989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Valve Stem Seals</a:t>
            </a:r>
          </a:p>
        </p:txBody>
      </p:sp>
      <p:pic>
        <p:nvPicPr>
          <p:cNvPr id="17416" name="Picture 11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2" descr="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3" descr="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242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Sealants</a:t>
            </a:r>
          </a:p>
        </p:txBody>
      </p:sp>
      <p:pic>
        <p:nvPicPr>
          <p:cNvPr id="16391" name="Picture 11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3716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2" descr="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3886200"/>
            <a:ext cx="30178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5"/>
          <p:cNvSpPr txBox="1">
            <a:spLocks noChangeArrowheads="1"/>
          </p:cNvSpPr>
          <p:nvPr/>
        </p:nvSpPr>
        <p:spPr bwMode="auto">
          <a:xfrm>
            <a:off x="228600" y="533400"/>
            <a:ext cx="35402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Certifications – </a:t>
            </a:r>
            <a:r>
              <a:rPr lang="fr-FR" dirty="0"/>
              <a:t>IATF 16949:2016</a:t>
            </a:r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 rot="5400000">
            <a:off x="2218763" y="-85165"/>
            <a:ext cx="4782671" cy="7391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5"/>
          <p:cNvSpPr txBox="1">
            <a:spLocks noChangeArrowheads="1"/>
          </p:cNvSpPr>
          <p:nvPr/>
        </p:nvSpPr>
        <p:spPr bwMode="auto">
          <a:xfrm>
            <a:off x="228600" y="533400"/>
            <a:ext cx="35402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Certifications – </a:t>
            </a:r>
            <a:r>
              <a:rPr lang="fr-FR" dirty="0"/>
              <a:t>IATF 16949:2016</a:t>
            </a:r>
            <a:endParaRPr lang="en-US" dirty="0"/>
          </a:p>
        </p:txBody>
      </p:sp>
      <p:pic>
        <p:nvPicPr>
          <p:cNvPr id="5" name="Picture 4" descr="ISO 14001 2015 ------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39191" y="46809"/>
            <a:ext cx="4741818" cy="7086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5"/>
          <p:cNvSpPr txBox="1">
            <a:spLocks noChangeArrowheads="1"/>
          </p:cNvSpPr>
          <p:nvPr/>
        </p:nvSpPr>
        <p:spPr bwMode="auto">
          <a:xfrm>
            <a:off x="228600" y="533400"/>
            <a:ext cx="3454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Certifications – </a:t>
            </a:r>
            <a:r>
              <a:rPr lang="fr-FR" dirty="0"/>
              <a:t>ISO 14001:2015</a:t>
            </a:r>
            <a:endParaRPr lang="en-US" dirty="0"/>
          </a:p>
        </p:txBody>
      </p:sp>
      <p:pic>
        <p:nvPicPr>
          <p:cNvPr id="58370" name="Picture 2" descr="E:\ANwAR\ISO-IATF CERTIFICATE-2021-22\1_0016_Fleet Gaskets_EMS_SURV2- EMS CERTIFICATE 2022 copy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38400" y="1143000"/>
            <a:ext cx="41910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061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8600" y="1757052"/>
            <a:ext cx="4495800" cy="3714750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876800" y="1752600"/>
            <a:ext cx="4114800" cy="373825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061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</a:t>
            </a:r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36798" y="1655087"/>
            <a:ext cx="4030402" cy="3831313"/>
          </a:xfrm>
          <a:prstGeom prst="rect">
            <a:avLst/>
          </a:prstGeom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50275" y="1600200"/>
            <a:ext cx="4136525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061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" y="2247122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8852DA5-15A8-4D96-8706-19459E62CA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837" y="2209800"/>
            <a:ext cx="3859763" cy="289482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061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</a:t>
            </a:r>
          </a:p>
        </p:txBody>
      </p:sp>
      <p:pic>
        <p:nvPicPr>
          <p:cNvPr id="7" name="Picture 6" descr="IMG_168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52400" y="1981200"/>
            <a:ext cx="4191000" cy="3200400"/>
          </a:xfrm>
          <a:prstGeom prst="rect">
            <a:avLst/>
          </a:prstGeom>
        </p:spPr>
      </p:pic>
      <p:pic>
        <p:nvPicPr>
          <p:cNvPr id="8" name="Picture 7" descr="IMG_20180111_1415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72000" y="1981200"/>
            <a:ext cx="4191000" cy="31432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061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</a:t>
            </a:r>
          </a:p>
        </p:txBody>
      </p:sp>
      <p:pic>
        <p:nvPicPr>
          <p:cNvPr id="8" name="Picture 7" descr="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24400" y="2286000"/>
            <a:ext cx="3881628" cy="2743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316D8BC-C353-43DE-BC57-D97798D8E9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05" y="2286000"/>
            <a:ext cx="3657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2061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</a:t>
            </a:r>
          </a:p>
        </p:txBody>
      </p:sp>
      <p:pic>
        <p:nvPicPr>
          <p:cNvPr id="6" name="Picture 5" descr="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971800" y="1905000"/>
            <a:ext cx="2514600" cy="3764915"/>
          </a:xfrm>
          <a:prstGeom prst="rect">
            <a:avLst/>
          </a:prstGeom>
        </p:spPr>
      </p:pic>
      <p:pic>
        <p:nvPicPr>
          <p:cNvPr id="7" name="Picture 6" descr="1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8600" y="1943100"/>
            <a:ext cx="2514600" cy="3771900"/>
          </a:xfrm>
          <a:prstGeom prst="rect">
            <a:avLst/>
          </a:prstGeom>
        </p:spPr>
      </p:pic>
      <p:pic>
        <p:nvPicPr>
          <p:cNvPr id="8" name="Picture 7" descr="8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715000" y="1905000"/>
            <a:ext cx="3200400" cy="376732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8297417-6E2B-44FA-8882-D558C83F57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86"/>
          <a:stretch>
            <a:fillRect/>
          </a:stretch>
        </p:blipFill>
        <p:spPr>
          <a:xfrm>
            <a:off x="990600" y="1431164"/>
            <a:ext cx="7162800" cy="4468412"/>
          </a:xfrm>
          <a:prstGeom prst="rect">
            <a:avLst/>
          </a:prstGeom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1082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OUR NEW PLANT</a:t>
            </a:r>
          </a:p>
        </p:txBody>
      </p:sp>
    </p:spTree>
    <p:extLst>
      <p:ext uri="{BB962C8B-B14F-4D97-AF65-F5344CB8AC3E}">
        <p14:creationId xmlns="" xmlns:p14="http://schemas.microsoft.com/office/powerpoint/2010/main" val="830418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3275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Walkthrough-Office Area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4495800" cy="3733800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752600"/>
            <a:ext cx="41148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3779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Walkthrough-Production Area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44700"/>
            <a:ext cx="4495800" cy="2997200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057400"/>
            <a:ext cx="41148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28600" y="533400"/>
            <a:ext cx="3779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Plant Walkthrough-Production Area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44700"/>
            <a:ext cx="4343400" cy="2997200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57400"/>
            <a:ext cx="41910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76200" y="652046"/>
            <a:ext cx="48161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Plant Walkthrough-Laser Machine &amp; Nitrogen Plant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57400"/>
            <a:ext cx="4343400" cy="2933700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57400"/>
            <a:ext cx="41910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76200" y="652046"/>
            <a:ext cx="28907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Plant Walkthrough-Store Area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076450"/>
            <a:ext cx="4343400" cy="2895599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57400"/>
            <a:ext cx="41910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76200" y="652046"/>
            <a:ext cx="29002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Plant Walkthrough-Tool Room</a:t>
            </a:r>
          </a:p>
        </p:txBody>
      </p:sp>
      <p:pic>
        <p:nvPicPr>
          <p:cNvPr id="7" name="Picture 6" descr="IMG_1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076450"/>
            <a:ext cx="4343398" cy="2952750"/>
          </a:xfrm>
          <a:prstGeom prst="rect">
            <a:avLst/>
          </a:prstGeom>
        </p:spPr>
      </p:pic>
      <p:pic>
        <p:nvPicPr>
          <p:cNvPr id="9" name="Picture 8" descr="IMG_1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108200"/>
            <a:ext cx="4114800" cy="2921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228600" y="533400"/>
            <a:ext cx="2095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Product Catalogue</a:t>
            </a:r>
          </a:p>
        </p:txBody>
      </p:sp>
      <p:pic>
        <p:nvPicPr>
          <p:cNvPr id="18435" name="Picture 4" descr="Excel_Icon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53300" y="2286000"/>
            <a:ext cx="1028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228600" y="2446338"/>
            <a:ext cx="6299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The complete range of FLEET Catalogue is available in the website</a:t>
            </a:r>
          </a:p>
          <a:p>
            <a:endParaRPr lang="en-US" sz="1600" dirty="0"/>
          </a:p>
          <a:p>
            <a:r>
              <a:rPr lang="en-US" sz="1600" dirty="0"/>
              <a:t>Click on the icon to download our Catalogue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85800" y="2937808"/>
            <a:ext cx="4114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FLEET GASKETS INDIA PVT. LTD</a:t>
            </a:r>
            <a:br>
              <a:rPr lang="en-US" sz="1200" dirty="0"/>
            </a:br>
            <a:r>
              <a:rPr lang="en-US" sz="1200" dirty="0" smtClean="0"/>
              <a:t>Works </a:t>
            </a:r>
            <a:r>
              <a:rPr lang="en-US" sz="1200" dirty="0"/>
              <a:t>: D-50, </a:t>
            </a:r>
            <a:r>
              <a:rPr lang="en-US" sz="1200" dirty="0" err="1"/>
              <a:t>Okhla</a:t>
            </a:r>
            <a:r>
              <a:rPr lang="en-US" sz="1200" dirty="0"/>
              <a:t> Industrial Area, Phase I, </a:t>
            </a:r>
          </a:p>
          <a:p>
            <a:r>
              <a:rPr lang="en-US" sz="1200" dirty="0"/>
              <a:t>New Delhi-110020</a:t>
            </a:r>
          </a:p>
          <a:p>
            <a:r>
              <a:rPr lang="en-US" sz="1200" dirty="0"/>
              <a:t>Phone:  +91-11-41519480, 81, 82</a:t>
            </a:r>
            <a:br>
              <a:rPr lang="en-US" sz="1200" dirty="0"/>
            </a:b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Email:  info@fleetgaskets.net </a:t>
            </a:r>
            <a:br>
              <a:rPr lang="en-US" sz="1200" dirty="0"/>
            </a:br>
            <a:r>
              <a:rPr lang="en-US" sz="1200" dirty="0"/>
              <a:t>Web: </a:t>
            </a:r>
            <a:r>
              <a:rPr lang="en-US" sz="1200" dirty="0" smtClean="0"/>
              <a:t>www.fleetgaskets.net</a:t>
            </a:r>
          </a:p>
          <a:p>
            <a:r>
              <a:rPr lang="en-US" sz="1200" dirty="0" smtClean="0"/>
              <a:t>      </a:t>
            </a:r>
            <a:r>
              <a:rPr lang="en-US" sz="1200" dirty="0" err="1" smtClean="0"/>
              <a:t>fleetgaskets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       </a:t>
            </a:r>
            <a:endParaRPr lang="en-US" sz="12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29200" y="2971800"/>
            <a:ext cx="3657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PRECISION AUTOMOTIVE COMPANY</a:t>
            </a:r>
          </a:p>
          <a:p>
            <a:r>
              <a:rPr lang="en-US" sz="1200" dirty="0"/>
              <a:t>Plot No. 139, Sector 68, </a:t>
            </a:r>
          </a:p>
          <a:p>
            <a:r>
              <a:rPr lang="en-US" sz="1200" dirty="0"/>
              <a:t>IMT Faridabad, Haryana-121004, </a:t>
            </a:r>
            <a:r>
              <a:rPr lang="en-US" sz="1200" dirty="0" smtClean="0"/>
              <a:t>India</a:t>
            </a:r>
          </a:p>
          <a:p>
            <a:endParaRPr lang="en-US" sz="1200" dirty="0" smtClean="0"/>
          </a:p>
          <a:p>
            <a:r>
              <a:rPr lang="en-US" sz="1200" dirty="0" smtClean="0"/>
              <a:t>Phone:  +</a:t>
            </a:r>
            <a:r>
              <a:rPr lang="en-US" sz="1200" dirty="0" smtClean="0"/>
              <a:t>91-129-4006953, 4012214 </a:t>
            </a:r>
            <a:endParaRPr lang="en-US" sz="1200" dirty="0" smtClean="0"/>
          </a:p>
          <a:p>
            <a:r>
              <a:rPr lang="en-US" sz="1200" dirty="0" smtClean="0"/>
              <a:t>Email : info@precisionautomotivecompany.com</a:t>
            </a:r>
          </a:p>
          <a:p>
            <a:r>
              <a:rPr lang="en-US" sz="1200" dirty="0" smtClean="0"/>
              <a:t>Web.: www.precisionautomotivecompany.com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</p:txBody>
      </p:sp>
      <p:pic>
        <p:nvPicPr>
          <p:cNvPr id="7" name="Picture 2" descr="C:\Users\Mktg\Desktop\Fleet Images 29-08-2022\precision logo.jpg"/>
          <p:cNvPicPr>
            <a:picLocks noChangeAspect="1" noChangeArrowheads="1"/>
          </p:cNvPicPr>
          <p:nvPr/>
        </p:nvPicPr>
        <p:blipFill>
          <a:blip r:embed="rId2"/>
          <a:srcRect l="3497" t="9829" r="5246" b="16382"/>
          <a:stretch>
            <a:fillRect/>
          </a:stretch>
        </p:blipFill>
        <p:spPr bwMode="auto">
          <a:xfrm>
            <a:off x="5105400" y="1676401"/>
            <a:ext cx="2667000" cy="1143000"/>
          </a:xfrm>
          <a:prstGeom prst="rect">
            <a:avLst/>
          </a:prstGeom>
          <a:noFill/>
        </p:spPr>
      </p:pic>
      <p:pic>
        <p:nvPicPr>
          <p:cNvPr id="8" name="Picture 3" descr="C:\Users\Mktg\Desktop\Fleet Logo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62000" y="1676400"/>
            <a:ext cx="2651125" cy="1143000"/>
          </a:xfrm>
          <a:prstGeom prst="rect">
            <a:avLst/>
          </a:prstGeom>
          <a:noFill/>
        </p:spPr>
      </p:pic>
      <p:pic>
        <p:nvPicPr>
          <p:cNvPr id="9" name="Picture 8" descr="IG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13" y="4267200"/>
            <a:ext cx="204787" cy="2047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1385</TotalTime>
  <Words>360</Words>
  <Application>Microsoft Office PowerPoint</Application>
  <PresentationFormat>On-screen Show (4:3)</PresentationFormat>
  <Paragraphs>86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Fleet Gaskets</dc:creator>
  <cp:lastModifiedBy>Mktg</cp:lastModifiedBy>
  <cp:revision>237</cp:revision>
  <dcterms:created xsi:type="dcterms:W3CDTF">2013-11-21T23:11:40Z</dcterms:created>
  <dcterms:modified xsi:type="dcterms:W3CDTF">2024-04-22T07:42:21Z</dcterms:modified>
</cp:coreProperties>
</file>